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73" r:id="rId6"/>
    <p:sldId id="274" r:id="rId7"/>
    <p:sldId id="271" r:id="rId8"/>
    <p:sldId id="259" r:id="rId9"/>
    <p:sldId id="260" r:id="rId10"/>
    <p:sldId id="261" r:id="rId11"/>
    <p:sldId id="269" r:id="rId12"/>
    <p:sldId id="262" r:id="rId13"/>
    <p:sldId id="263" r:id="rId14"/>
    <p:sldId id="275" r:id="rId15"/>
    <p:sldId id="278" r:id="rId16"/>
    <p:sldId id="266" r:id="rId17"/>
    <p:sldId id="276" r:id="rId18"/>
    <p:sldId id="277" r:id="rId19"/>
    <p:sldId id="265" r:id="rId20"/>
    <p:sldId id="279" r:id="rId21"/>
    <p:sldId id="280" r:id="rId22"/>
    <p:sldId id="264" r:id="rId23"/>
    <p:sldId id="281" r:id="rId24"/>
    <p:sldId id="282" r:id="rId25"/>
    <p:sldId id="268" r:id="rId26"/>
    <p:sldId id="267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>
        <p:scale>
          <a:sx n="75" d="100"/>
          <a:sy n="75" d="100"/>
        </p:scale>
        <p:origin x="-1896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9A2747-C397-4DF5-9FFF-7FE3B8ACE1E3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7ADB235-853E-4744-9F17-E02FD5EC14A0}">
      <dgm:prSet phldrT="[Текст]"/>
      <dgm:spPr/>
      <dgm:t>
        <a:bodyPr/>
        <a:lstStyle/>
        <a:p>
          <a:r>
            <a:rPr lang="ru-RU" dirty="0"/>
            <a:t>Зона говорения</a:t>
          </a:r>
        </a:p>
      </dgm:t>
    </dgm:pt>
    <dgm:pt modelId="{11B9ED2C-C91C-4C51-8048-B70B62DF6776}" type="parTrans" cxnId="{694CF412-6726-41B9-B697-81A345513161}">
      <dgm:prSet/>
      <dgm:spPr/>
      <dgm:t>
        <a:bodyPr/>
        <a:lstStyle/>
        <a:p>
          <a:endParaRPr lang="ru-RU"/>
        </a:p>
      </dgm:t>
    </dgm:pt>
    <dgm:pt modelId="{24EFBFE9-1EAA-4A80-90EE-5ADD91EB053C}" type="sibTrans" cxnId="{694CF412-6726-41B9-B697-81A345513161}">
      <dgm:prSet/>
      <dgm:spPr/>
      <dgm:t>
        <a:bodyPr/>
        <a:lstStyle/>
        <a:p>
          <a:endParaRPr lang="ru-RU"/>
        </a:p>
      </dgm:t>
    </dgm:pt>
    <dgm:pt modelId="{B69EE5EB-E672-4A63-85D9-B233FF34D3F5}">
      <dgm:prSet phldrT="[Текст]"/>
      <dgm:spPr/>
      <dgm:t>
        <a:bodyPr/>
        <a:lstStyle/>
        <a:p>
          <a:r>
            <a:rPr lang="ru-RU" dirty="0"/>
            <a:t>Зона онлайн</a:t>
          </a:r>
        </a:p>
      </dgm:t>
    </dgm:pt>
    <dgm:pt modelId="{C45DD66E-08E7-48D5-8A33-2E23E42DACB9}" type="parTrans" cxnId="{C3C3EF20-55E2-46E1-B028-4B2D830FA45F}">
      <dgm:prSet/>
      <dgm:spPr/>
      <dgm:t>
        <a:bodyPr/>
        <a:lstStyle/>
        <a:p>
          <a:endParaRPr lang="ru-RU"/>
        </a:p>
      </dgm:t>
    </dgm:pt>
    <dgm:pt modelId="{A8B70240-8EF5-4FB1-9742-CB16C6D74939}" type="sibTrans" cxnId="{C3C3EF20-55E2-46E1-B028-4B2D830FA45F}">
      <dgm:prSet/>
      <dgm:spPr/>
      <dgm:t>
        <a:bodyPr/>
        <a:lstStyle/>
        <a:p>
          <a:endParaRPr lang="ru-RU"/>
        </a:p>
      </dgm:t>
    </dgm:pt>
    <dgm:pt modelId="{40742721-8FA6-457E-9D9A-E8625A7C622F}">
      <dgm:prSet phldrT="[Текст]"/>
      <dgm:spPr/>
      <dgm:t>
        <a:bodyPr/>
        <a:lstStyle/>
        <a:p>
          <a:r>
            <a:rPr lang="ru-RU" dirty="0" smtClean="0"/>
            <a:t>Экстра-зона</a:t>
          </a:r>
          <a:endParaRPr lang="ru-RU" dirty="0"/>
        </a:p>
      </dgm:t>
    </dgm:pt>
    <dgm:pt modelId="{61449BA3-95BB-4F04-B542-FD38CFAD6132}" type="parTrans" cxnId="{7508E032-B282-4AF7-A210-738129B14AD9}">
      <dgm:prSet/>
      <dgm:spPr/>
      <dgm:t>
        <a:bodyPr/>
        <a:lstStyle/>
        <a:p>
          <a:endParaRPr lang="ru-RU"/>
        </a:p>
      </dgm:t>
    </dgm:pt>
    <dgm:pt modelId="{33F333A5-4996-418F-901F-85B7842EE2BE}" type="sibTrans" cxnId="{7508E032-B282-4AF7-A210-738129B14AD9}">
      <dgm:prSet/>
      <dgm:spPr/>
      <dgm:t>
        <a:bodyPr/>
        <a:lstStyle/>
        <a:p>
          <a:endParaRPr lang="ru-RU"/>
        </a:p>
      </dgm:t>
    </dgm:pt>
    <dgm:pt modelId="{5BEB54ED-D76D-4028-B53B-91ABB428128C}" type="pres">
      <dgm:prSet presAssocID="{119A2747-C397-4DF5-9FFF-7FE3B8ACE1E3}" presName="Name0" presStyleCnt="0">
        <dgm:presLayoutVars>
          <dgm:dir/>
          <dgm:resizeHandles val="exact"/>
        </dgm:presLayoutVars>
      </dgm:prSet>
      <dgm:spPr/>
    </dgm:pt>
    <dgm:pt modelId="{AD0C0789-34BE-4257-A3D9-9CD1340FB647}" type="pres">
      <dgm:prSet presAssocID="{119A2747-C397-4DF5-9FFF-7FE3B8ACE1E3}" presName="fgShape" presStyleLbl="fgShp" presStyleIdx="0" presStyleCnt="1"/>
      <dgm:spPr/>
    </dgm:pt>
    <dgm:pt modelId="{35C5EB4B-CB9E-455D-9835-E1811A400680}" type="pres">
      <dgm:prSet presAssocID="{119A2747-C397-4DF5-9FFF-7FE3B8ACE1E3}" presName="linComp" presStyleCnt="0"/>
      <dgm:spPr/>
    </dgm:pt>
    <dgm:pt modelId="{63EE512D-231B-4769-9C2A-9573A126844E}" type="pres">
      <dgm:prSet presAssocID="{F7ADB235-853E-4744-9F17-E02FD5EC14A0}" presName="compNode" presStyleCnt="0"/>
      <dgm:spPr/>
    </dgm:pt>
    <dgm:pt modelId="{773FA37B-A217-4B85-A64D-E7E6E002F724}" type="pres">
      <dgm:prSet presAssocID="{F7ADB235-853E-4744-9F17-E02FD5EC14A0}" presName="bkgdShape" presStyleLbl="node1" presStyleIdx="0" presStyleCnt="3" custLinFactNeighborX="-584"/>
      <dgm:spPr/>
      <dgm:t>
        <a:bodyPr/>
        <a:lstStyle/>
        <a:p>
          <a:endParaRPr lang="ru-RU"/>
        </a:p>
      </dgm:t>
    </dgm:pt>
    <dgm:pt modelId="{EFD88C02-7144-495B-A961-E3F0AB65944C}" type="pres">
      <dgm:prSet presAssocID="{F7ADB235-853E-4744-9F17-E02FD5EC14A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0A04-3137-49EC-932F-5B5C24625655}" type="pres">
      <dgm:prSet presAssocID="{F7ADB235-853E-4744-9F17-E02FD5EC14A0}" presName="invisiNode" presStyleLbl="node1" presStyleIdx="0" presStyleCnt="3"/>
      <dgm:spPr/>
    </dgm:pt>
    <dgm:pt modelId="{F695FE85-2E57-4125-A242-7B4A0599E84A}" type="pres">
      <dgm:prSet presAssocID="{F7ADB235-853E-4744-9F17-E02FD5EC14A0}" presName="imagNode" presStyleLbl="fgImgPlace1" presStyleIdx="0" presStyleCnt="3"/>
      <dgm:spPr/>
    </dgm:pt>
    <dgm:pt modelId="{4E7D6433-E0AB-4DB3-8F44-77C4C6D4DB96}" type="pres">
      <dgm:prSet presAssocID="{24EFBFE9-1EAA-4A80-90EE-5ADD91EB05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692BB0-96B4-4655-B0A6-F54EAD01CE19}" type="pres">
      <dgm:prSet presAssocID="{B69EE5EB-E672-4A63-85D9-B233FF34D3F5}" presName="compNode" presStyleCnt="0"/>
      <dgm:spPr/>
    </dgm:pt>
    <dgm:pt modelId="{3D066552-58CD-4A0B-8E0C-E488870ECBEF}" type="pres">
      <dgm:prSet presAssocID="{B69EE5EB-E672-4A63-85D9-B233FF34D3F5}" presName="bkgdShape" presStyleLbl="node1" presStyleIdx="1" presStyleCnt="3"/>
      <dgm:spPr/>
      <dgm:t>
        <a:bodyPr/>
        <a:lstStyle/>
        <a:p>
          <a:endParaRPr lang="ru-RU"/>
        </a:p>
      </dgm:t>
    </dgm:pt>
    <dgm:pt modelId="{558E4CA3-3843-4ADB-A232-2B13B79D4BAE}" type="pres">
      <dgm:prSet presAssocID="{B69EE5EB-E672-4A63-85D9-B233FF34D3F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3D3EE-02DF-4698-8CF9-87C7DA8234DC}" type="pres">
      <dgm:prSet presAssocID="{B69EE5EB-E672-4A63-85D9-B233FF34D3F5}" presName="invisiNode" presStyleLbl="node1" presStyleIdx="1" presStyleCnt="3"/>
      <dgm:spPr/>
    </dgm:pt>
    <dgm:pt modelId="{11E258B9-8B2C-4A8B-B636-1D54C4B3107C}" type="pres">
      <dgm:prSet presAssocID="{B69EE5EB-E672-4A63-85D9-B233FF34D3F5}" presName="imagNode" presStyleLbl="fgImgPlace1" presStyleIdx="1" presStyleCnt="3"/>
      <dgm:spPr/>
    </dgm:pt>
    <dgm:pt modelId="{50076649-1168-43AC-A003-AA463F46DABD}" type="pres">
      <dgm:prSet presAssocID="{A8B70240-8EF5-4FB1-9742-CB16C6D749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014C13-0F76-4ADC-841B-09DDA9D4BCC7}" type="pres">
      <dgm:prSet presAssocID="{40742721-8FA6-457E-9D9A-E8625A7C622F}" presName="compNode" presStyleCnt="0"/>
      <dgm:spPr/>
    </dgm:pt>
    <dgm:pt modelId="{A38B9F8E-5CC5-4251-86A0-84E618F2FB44}" type="pres">
      <dgm:prSet presAssocID="{40742721-8FA6-457E-9D9A-E8625A7C622F}" presName="bkgdShape" presStyleLbl="node1" presStyleIdx="2" presStyleCnt="3"/>
      <dgm:spPr/>
      <dgm:t>
        <a:bodyPr/>
        <a:lstStyle/>
        <a:p>
          <a:endParaRPr lang="ru-RU"/>
        </a:p>
      </dgm:t>
    </dgm:pt>
    <dgm:pt modelId="{7CF23340-6A3A-4834-A896-373F2A7FBF70}" type="pres">
      <dgm:prSet presAssocID="{40742721-8FA6-457E-9D9A-E8625A7C62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186CE-D6BA-4E90-99AA-67E46C47C2B8}" type="pres">
      <dgm:prSet presAssocID="{40742721-8FA6-457E-9D9A-E8625A7C622F}" presName="invisiNode" presStyleLbl="node1" presStyleIdx="2" presStyleCnt="3"/>
      <dgm:spPr/>
    </dgm:pt>
    <dgm:pt modelId="{F810EF63-E42B-4AF6-A3CE-DD681483BFC1}" type="pres">
      <dgm:prSet presAssocID="{40742721-8FA6-457E-9D9A-E8625A7C622F}" presName="imagNode" presStyleLbl="fgImgPlace1" presStyleIdx="2" presStyleCnt="3" custLinFactNeighborX="694" custLinFactNeighborY="7636"/>
      <dgm:spPr/>
    </dgm:pt>
  </dgm:ptLst>
  <dgm:cxnLst>
    <dgm:cxn modelId="{7508E032-B282-4AF7-A210-738129B14AD9}" srcId="{119A2747-C397-4DF5-9FFF-7FE3B8ACE1E3}" destId="{40742721-8FA6-457E-9D9A-E8625A7C622F}" srcOrd="2" destOrd="0" parTransId="{61449BA3-95BB-4F04-B542-FD38CFAD6132}" sibTransId="{33F333A5-4996-418F-901F-85B7842EE2BE}"/>
    <dgm:cxn modelId="{15FFD670-AB90-4F97-905D-BD239DF36B3B}" type="presOf" srcId="{24EFBFE9-1EAA-4A80-90EE-5ADD91EB053C}" destId="{4E7D6433-E0AB-4DB3-8F44-77C4C6D4DB96}" srcOrd="0" destOrd="0" presId="urn:microsoft.com/office/officeart/2005/8/layout/hList7#1"/>
    <dgm:cxn modelId="{B7CC541B-40CA-49C5-93FA-29EEF92BB6C6}" type="presOf" srcId="{B69EE5EB-E672-4A63-85D9-B233FF34D3F5}" destId="{3D066552-58CD-4A0B-8E0C-E488870ECBEF}" srcOrd="0" destOrd="0" presId="urn:microsoft.com/office/officeart/2005/8/layout/hList7#1"/>
    <dgm:cxn modelId="{B2D70CB7-10F8-4617-A5AC-3F07881A8FCB}" type="presOf" srcId="{B69EE5EB-E672-4A63-85D9-B233FF34D3F5}" destId="{558E4CA3-3843-4ADB-A232-2B13B79D4BAE}" srcOrd="1" destOrd="0" presId="urn:microsoft.com/office/officeart/2005/8/layout/hList7#1"/>
    <dgm:cxn modelId="{694CF412-6726-41B9-B697-81A345513161}" srcId="{119A2747-C397-4DF5-9FFF-7FE3B8ACE1E3}" destId="{F7ADB235-853E-4744-9F17-E02FD5EC14A0}" srcOrd="0" destOrd="0" parTransId="{11B9ED2C-C91C-4C51-8048-B70B62DF6776}" sibTransId="{24EFBFE9-1EAA-4A80-90EE-5ADD91EB053C}"/>
    <dgm:cxn modelId="{7E660061-EFE0-43CA-95AF-C3140C410916}" type="presOf" srcId="{40742721-8FA6-457E-9D9A-E8625A7C622F}" destId="{7CF23340-6A3A-4834-A896-373F2A7FBF70}" srcOrd="1" destOrd="0" presId="urn:microsoft.com/office/officeart/2005/8/layout/hList7#1"/>
    <dgm:cxn modelId="{4C3F1C85-BDE4-4BDC-9BA5-80135D86E061}" type="presOf" srcId="{F7ADB235-853E-4744-9F17-E02FD5EC14A0}" destId="{773FA37B-A217-4B85-A64D-E7E6E002F724}" srcOrd="0" destOrd="0" presId="urn:microsoft.com/office/officeart/2005/8/layout/hList7#1"/>
    <dgm:cxn modelId="{F69F38F7-A6D0-4D8B-893C-FF3F8EF9B231}" type="presOf" srcId="{40742721-8FA6-457E-9D9A-E8625A7C622F}" destId="{A38B9F8E-5CC5-4251-86A0-84E618F2FB44}" srcOrd="0" destOrd="0" presId="urn:microsoft.com/office/officeart/2005/8/layout/hList7#1"/>
    <dgm:cxn modelId="{2D85BED7-59D7-4023-9906-88E0C6D0C8E6}" type="presOf" srcId="{F7ADB235-853E-4744-9F17-E02FD5EC14A0}" destId="{EFD88C02-7144-495B-A961-E3F0AB65944C}" srcOrd="1" destOrd="0" presId="urn:microsoft.com/office/officeart/2005/8/layout/hList7#1"/>
    <dgm:cxn modelId="{F150B5DF-FD09-43D7-AAE5-B1E9F9586B8C}" type="presOf" srcId="{119A2747-C397-4DF5-9FFF-7FE3B8ACE1E3}" destId="{5BEB54ED-D76D-4028-B53B-91ABB428128C}" srcOrd="0" destOrd="0" presId="urn:microsoft.com/office/officeart/2005/8/layout/hList7#1"/>
    <dgm:cxn modelId="{C3C3EF20-55E2-46E1-B028-4B2D830FA45F}" srcId="{119A2747-C397-4DF5-9FFF-7FE3B8ACE1E3}" destId="{B69EE5EB-E672-4A63-85D9-B233FF34D3F5}" srcOrd="1" destOrd="0" parTransId="{C45DD66E-08E7-48D5-8A33-2E23E42DACB9}" sibTransId="{A8B70240-8EF5-4FB1-9742-CB16C6D74939}"/>
    <dgm:cxn modelId="{BED36E5E-A25E-4D8D-AA33-652805568A33}" type="presOf" srcId="{A8B70240-8EF5-4FB1-9742-CB16C6D74939}" destId="{50076649-1168-43AC-A003-AA463F46DABD}" srcOrd="0" destOrd="0" presId="urn:microsoft.com/office/officeart/2005/8/layout/hList7#1"/>
    <dgm:cxn modelId="{907950F9-D8B3-443E-94E6-A6BAD35D6B33}" type="presParOf" srcId="{5BEB54ED-D76D-4028-B53B-91ABB428128C}" destId="{AD0C0789-34BE-4257-A3D9-9CD1340FB647}" srcOrd="0" destOrd="0" presId="urn:microsoft.com/office/officeart/2005/8/layout/hList7#1"/>
    <dgm:cxn modelId="{BD0933C4-CF43-4673-ACDD-AEB165B41C7F}" type="presParOf" srcId="{5BEB54ED-D76D-4028-B53B-91ABB428128C}" destId="{35C5EB4B-CB9E-455D-9835-E1811A400680}" srcOrd="1" destOrd="0" presId="urn:microsoft.com/office/officeart/2005/8/layout/hList7#1"/>
    <dgm:cxn modelId="{D0BD234F-4668-4CFC-9632-2646513BCF17}" type="presParOf" srcId="{35C5EB4B-CB9E-455D-9835-E1811A400680}" destId="{63EE512D-231B-4769-9C2A-9573A126844E}" srcOrd="0" destOrd="0" presId="urn:microsoft.com/office/officeart/2005/8/layout/hList7#1"/>
    <dgm:cxn modelId="{B51E7BB9-AD15-4A53-BD1C-F1E0CC951BD5}" type="presParOf" srcId="{63EE512D-231B-4769-9C2A-9573A126844E}" destId="{773FA37B-A217-4B85-A64D-E7E6E002F724}" srcOrd="0" destOrd="0" presId="urn:microsoft.com/office/officeart/2005/8/layout/hList7#1"/>
    <dgm:cxn modelId="{44091DED-0A60-4688-A861-22396B1CCEE1}" type="presParOf" srcId="{63EE512D-231B-4769-9C2A-9573A126844E}" destId="{EFD88C02-7144-495B-A961-E3F0AB65944C}" srcOrd="1" destOrd="0" presId="urn:microsoft.com/office/officeart/2005/8/layout/hList7#1"/>
    <dgm:cxn modelId="{6CD29031-BED7-455B-82A4-223AB79C2293}" type="presParOf" srcId="{63EE512D-231B-4769-9C2A-9573A126844E}" destId="{E4320A04-3137-49EC-932F-5B5C24625655}" srcOrd="2" destOrd="0" presId="urn:microsoft.com/office/officeart/2005/8/layout/hList7#1"/>
    <dgm:cxn modelId="{91333D74-8662-45AA-98F9-61DA7DDB4D17}" type="presParOf" srcId="{63EE512D-231B-4769-9C2A-9573A126844E}" destId="{F695FE85-2E57-4125-A242-7B4A0599E84A}" srcOrd="3" destOrd="0" presId="urn:microsoft.com/office/officeart/2005/8/layout/hList7#1"/>
    <dgm:cxn modelId="{08AD3B64-B6BA-41ED-B4C6-D20AA9AC1C03}" type="presParOf" srcId="{35C5EB4B-CB9E-455D-9835-E1811A400680}" destId="{4E7D6433-E0AB-4DB3-8F44-77C4C6D4DB96}" srcOrd="1" destOrd="0" presId="urn:microsoft.com/office/officeart/2005/8/layout/hList7#1"/>
    <dgm:cxn modelId="{5F118114-F39F-4633-A65C-970E676A1F1F}" type="presParOf" srcId="{35C5EB4B-CB9E-455D-9835-E1811A400680}" destId="{7A692BB0-96B4-4655-B0A6-F54EAD01CE19}" srcOrd="2" destOrd="0" presId="urn:microsoft.com/office/officeart/2005/8/layout/hList7#1"/>
    <dgm:cxn modelId="{7A249692-EEA0-4B00-A5B1-51BA285730F1}" type="presParOf" srcId="{7A692BB0-96B4-4655-B0A6-F54EAD01CE19}" destId="{3D066552-58CD-4A0B-8E0C-E488870ECBEF}" srcOrd="0" destOrd="0" presId="urn:microsoft.com/office/officeart/2005/8/layout/hList7#1"/>
    <dgm:cxn modelId="{5AE2607A-7745-4D4A-BB2F-B1A5C4820AB1}" type="presParOf" srcId="{7A692BB0-96B4-4655-B0A6-F54EAD01CE19}" destId="{558E4CA3-3843-4ADB-A232-2B13B79D4BAE}" srcOrd="1" destOrd="0" presId="urn:microsoft.com/office/officeart/2005/8/layout/hList7#1"/>
    <dgm:cxn modelId="{95BE5B0F-E131-4EAD-8427-5C5B91346FD6}" type="presParOf" srcId="{7A692BB0-96B4-4655-B0A6-F54EAD01CE19}" destId="{D963D3EE-02DF-4698-8CF9-87C7DA8234DC}" srcOrd="2" destOrd="0" presId="urn:microsoft.com/office/officeart/2005/8/layout/hList7#1"/>
    <dgm:cxn modelId="{ABE6D8BE-D4F7-4804-A417-8716D3CDB3CB}" type="presParOf" srcId="{7A692BB0-96B4-4655-B0A6-F54EAD01CE19}" destId="{11E258B9-8B2C-4A8B-B636-1D54C4B3107C}" srcOrd="3" destOrd="0" presId="urn:microsoft.com/office/officeart/2005/8/layout/hList7#1"/>
    <dgm:cxn modelId="{C286FB87-09B1-4DC0-8C44-EC34F43B3D80}" type="presParOf" srcId="{35C5EB4B-CB9E-455D-9835-E1811A400680}" destId="{50076649-1168-43AC-A003-AA463F46DABD}" srcOrd="3" destOrd="0" presId="urn:microsoft.com/office/officeart/2005/8/layout/hList7#1"/>
    <dgm:cxn modelId="{5DF92F81-3DD4-401F-BF6C-AD536E5966C9}" type="presParOf" srcId="{35C5EB4B-CB9E-455D-9835-E1811A400680}" destId="{18014C13-0F76-4ADC-841B-09DDA9D4BCC7}" srcOrd="4" destOrd="0" presId="urn:microsoft.com/office/officeart/2005/8/layout/hList7#1"/>
    <dgm:cxn modelId="{64B8FD97-9DF2-4C43-B6A0-925B8C07F765}" type="presParOf" srcId="{18014C13-0F76-4ADC-841B-09DDA9D4BCC7}" destId="{A38B9F8E-5CC5-4251-86A0-84E618F2FB44}" srcOrd="0" destOrd="0" presId="urn:microsoft.com/office/officeart/2005/8/layout/hList7#1"/>
    <dgm:cxn modelId="{8FEE1381-CAB4-463E-84E5-4C1CE2D46539}" type="presParOf" srcId="{18014C13-0F76-4ADC-841B-09DDA9D4BCC7}" destId="{7CF23340-6A3A-4834-A896-373F2A7FBF70}" srcOrd="1" destOrd="0" presId="urn:microsoft.com/office/officeart/2005/8/layout/hList7#1"/>
    <dgm:cxn modelId="{0C5FB4FD-DFB4-481C-A03B-B5F71F153073}" type="presParOf" srcId="{18014C13-0F76-4ADC-841B-09DDA9D4BCC7}" destId="{699186CE-D6BA-4E90-99AA-67E46C47C2B8}" srcOrd="2" destOrd="0" presId="urn:microsoft.com/office/officeart/2005/8/layout/hList7#1"/>
    <dgm:cxn modelId="{952E2223-AAAE-4DE7-B81E-6FD76318D002}" type="presParOf" srcId="{18014C13-0F76-4ADC-841B-09DDA9D4BCC7}" destId="{F810EF63-E42B-4AF6-A3CE-DD681483BFC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9A2747-C397-4DF5-9FFF-7FE3B8ACE1E3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7ADB235-853E-4744-9F17-E02FD5EC14A0}">
      <dgm:prSet phldrT="[Текст]"/>
      <dgm:spPr/>
      <dgm:t>
        <a:bodyPr/>
        <a:lstStyle/>
        <a:p>
          <a:r>
            <a:rPr lang="ru-RU" dirty="0" smtClean="0"/>
            <a:t>Развитие, рост</a:t>
          </a:r>
          <a:endParaRPr lang="ru-RU" dirty="0"/>
        </a:p>
      </dgm:t>
    </dgm:pt>
    <dgm:pt modelId="{11B9ED2C-C91C-4C51-8048-B70B62DF6776}" type="parTrans" cxnId="{694CF412-6726-41B9-B697-81A345513161}">
      <dgm:prSet/>
      <dgm:spPr/>
      <dgm:t>
        <a:bodyPr/>
        <a:lstStyle/>
        <a:p>
          <a:endParaRPr lang="ru-RU"/>
        </a:p>
      </dgm:t>
    </dgm:pt>
    <dgm:pt modelId="{24EFBFE9-1EAA-4A80-90EE-5ADD91EB053C}" type="sibTrans" cxnId="{694CF412-6726-41B9-B697-81A345513161}">
      <dgm:prSet/>
      <dgm:spPr/>
      <dgm:t>
        <a:bodyPr/>
        <a:lstStyle/>
        <a:p>
          <a:endParaRPr lang="ru-RU"/>
        </a:p>
      </dgm:t>
    </dgm:pt>
    <dgm:pt modelId="{B69EE5EB-E672-4A63-85D9-B233FF34D3F5}">
      <dgm:prSet phldrT="[Текст]"/>
      <dgm:spPr/>
      <dgm:t>
        <a:bodyPr/>
        <a:lstStyle/>
        <a:p>
          <a:r>
            <a:rPr lang="ru-RU" dirty="0" smtClean="0"/>
            <a:t>Личностные достижения</a:t>
          </a:r>
          <a:endParaRPr lang="ru-RU" dirty="0"/>
        </a:p>
      </dgm:t>
    </dgm:pt>
    <dgm:pt modelId="{C45DD66E-08E7-48D5-8A33-2E23E42DACB9}" type="parTrans" cxnId="{C3C3EF20-55E2-46E1-B028-4B2D830FA45F}">
      <dgm:prSet/>
      <dgm:spPr/>
      <dgm:t>
        <a:bodyPr/>
        <a:lstStyle/>
        <a:p>
          <a:endParaRPr lang="ru-RU"/>
        </a:p>
      </dgm:t>
    </dgm:pt>
    <dgm:pt modelId="{A8B70240-8EF5-4FB1-9742-CB16C6D74939}" type="sibTrans" cxnId="{C3C3EF20-55E2-46E1-B028-4B2D830FA45F}">
      <dgm:prSet/>
      <dgm:spPr/>
      <dgm:t>
        <a:bodyPr/>
        <a:lstStyle/>
        <a:p>
          <a:endParaRPr lang="ru-RU"/>
        </a:p>
      </dgm:t>
    </dgm:pt>
    <dgm:pt modelId="{40742721-8FA6-457E-9D9A-E8625A7C622F}">
      <dgm:prSet phldrT="[Текст]"/>
      <dgm:spPr/>
      <dgm:t>
        <a:bodyPr/>
        <a:lstStyle/>
        <a:p>
          <a:r>
            <a:rPr lang="ru-RU" dirty="0" smtClean="0"/>
            <a:t>Внутренняя мотивация</a:t>
          </a:r>
          <a:endParaRPr lang="ru-RU" dirty="0"/>
        </a:p>
      </dgm:t>
    </dgm:pt>
    <dgm:pt modelId="{61449BA3-95BB-4F04-B542-FD38CFAD6132}" type="parTrans" cxnId="{7508E032-B282-4AF7-A210-738129B14AD9}">
      <dgm:prSet/>
      <dgm:spPr/>
      <dgm:t>
        <a:bodyPr/>
        <a:lstStyle/>
        <a:p>
          <a:endParaRPr lang="ru-RU"/>
        </a:p>
      </dgm:t>
    </dgm:pt>
    <dgm:pt modelId="{33F333A5-4996-418F-901F-85B7842EE2BE}" type="sibTrans" cxnId="{7508E032-B282-4AF7-A210-738129B14AD9}">
      <dgm:prSet/>
      <dgm:spPr/>
      <dgm:t>
        <a:bodyPr/>
        <a:lstStyle/>
        <a:p>
          <a:endParaRPr lang="ru-RU"/>
        </a:p>
      </dgm:t>
    </dgm:pt>
    <dgm:pt modelId="{5BEB54ED-D76D-4028-B53B-91ABB428128C}" type="pres">
      <dgm:prSet presAssocID="{119A2747-C397-4DF5-9FFF-7FE3B8ACE1E3}" presName="Name0" presStyleCnt="0">
        <dgm:presLayoutVars>
          <dgm:dir/>
          <dgm:resizeHandles val="exact"/>
        </dgm:presLayoutVars>
      </dgm:prSet>
      <dgm:spPr/>
    </dgm:pt>
    <dgm:pt modelId="{AD0C0789-34BE-4257-A3D9-9CD1340FB647}" type="pres">
      <dgm:prSet presAssocID="{119A2747-C397-4DF5-9FFF-7FE3B8ACE1E3}" presName="fgShape" presStyleLbl="fgShp" presStyleIdx="0" presStyleCnt="1"/>
      <dgm:spPr/>
    </dgm:pt>
    <dgm:pt modelId="{35C5EB4B-CB9E-455D-9835-E1811A400680}" type="pres">
      <dgm:prSet presAssocID="{119A2747-C397-4DF5-9FFF-7FE3B8ACE1E3}" presName="linComp" presStyleCnt="0"/>
      <dgm:spPr/>
    </dgm:pt>
    <dgm:pt modelId="{63EE512D-231B-4769-9C2A-9573A126844E}" type="pres">
      <dgm:prSet presAssocID="{F7ADB235-853E-4744-9F17-E02FD5EC14A0}" presName="compNode" presStyleCnt="0"/>
      <dgm:spPr/>
    </dgm:pt>
    <dgm:pt modelId="{773FA37B-A217-4B85-A64D-E7E6E002F724}" type="pres">
      <dgm:prSet presAssocID="{F7ADB235-853E-4744-9F17-E02FD5EC14A0}" presName="bkgdShape" presStyleLbl="node1" presStyleIdx="0" presStyleCnt="3" custLinFactNeighborX="-584"/>
      <dgm:spPr/>
      <dgm:t>
        <a:bodyPr/>
        <a:lstStyle/>
        <a:p>
          <a:endParaRPr lang="ru-RU"/>
        </a:p>
      </dgm:t>
    </dgm:pt>
    <dgm:pt modelId="{EFD88C02-7144-495B-A961-E3F0AB65944C}" type="pres">
      <dgm:prSet presAssocID="{F7ADB235-853E-4744-9F17-E02FD5EC14A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0A04-3137-49EC-932F-5B5C24625655}" type="pres">
      <dgm:prSet presAssocID="{F7ADB235-853E-4744-9F17-E02FD5EC14A0}" presName="invisiNode" presStyleLbl="node1" presStyleIdx="0" presStyleCnt="3"/>
      <dgm:spPr/>
    </dgm:pt>
    <dgm:pt modelId="{F695FE85-2E57-4125-A242-7B4A0599E84A}" type="pres">
      <dgm:prSet presAssocID="{F7ADB235-853E-4744-9F17-E02FD5EC14A0}" presName="imagNode" presStyleLbl="fgImgPlace1" presStyleIdx="0" presStyleCnt="3"/>
      <dgm:spPr/>
    </dgm:pt>
    <dgm:pt modelId="{4E7D6433-E0AB-4DB3-8F44-77C4C6D4DB96}" type="pres">
      <dgm:prSet presAssocID="{24EFBFE9-1EAA-4A80-90EE-5ADD91EB05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692BB0-96B4-4655-B0A6-F54EAD01CE19}" type="pres">
      <dgm:prSet presAssocID="{B69EE5EB-E672-4A63-85D9-B233FF34D3F5}" presName="compNode" presStyleCnt="0"/>
      <dgm:spPr/>
    </dgm:pt>
    <dgm:pt modelId="{3D066552-58CD-4A0B-8E0C-E488870ECBEF}" type="pres">
      <dgm:prSet presAssocID="{B69EE5EB-E672-4A63-85D9-B233FF34D3F5}" presName="bkgdShape" presStyleLbl="node1" presStyleIdx="1" presStyleCnt="3"/>
      <dgm:spPr/>
      <dgm:t>
        <a:bodyPr/>
        <a:lstStyle/>
        <a:p>
          <a:endParaRPr lang="ru-RU"/>
        </a:p>
      </dgm:t>
    </dgm:pt>
    <dgm:pt modelId="{558E4CA3-3843-4ADB-A232-2B13B79D4BAE}" type="pres">
      <dgm:prSet presAssocID="{B69EE5EB-E672-4A63-85D9-B233FF34D3F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3D3EE-02DF-4698-8CF9-87C7DA8234DC}" type="pres">
      <dgm:prSet presAssocID="{B69EE5EB-E672-4A63-85D9-B233FF34D3F5}" presName="invisiNode" presStyleLbl="node1" presStyleIdx="1" presStyleCnt="3"/>
      <dgm:spPr/>
    </dgm:pt>
    <dgm:pt modelId="{11E258B9-8B2C-4A8B-B636-1D54C4B3107C}" type="pres">
      <dgm:prSet presAssocID="{B69EE5EB-E672-4A63-85D9-B233FF34D3F5}" presName="imagNode" presStyleLbl="fgImgPlace1" presStyleIdx="1" presStyleCnt="3"/>
      <dgm:spPr/>
    </dgm:pt>
    <dgm:pt modelId="{50076649-1168-43AC-A003-AA463F46DABD}" type="pres">
      <dgm:prSet presAssocID="{A8B70240-8EF5-4FB1-9742-CB16C6D749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014C13-0F76-4ADC-841B-09DDA9D4BCC7}" type="pres">
      <dgm:prSet presAssocID="{40742721-8FA6-457E-9D9A-E8625A7C622F}" presName="compNode" presStyleCnt="0"/>
      <dgm:spPr/>
    </dgm:pt>
    <dgm:pt modelId="{A38B9F8E-5CC5-4251-86A0-84E618F2FB44}" type="pres">
      <dgm:prSet presAssocID="{40742721-8FA6-457E-9D9A-E8625A7C622F}" presName="bkgdShape" presStyleLbl="node1" presStyleIdx="2" presStyleCnt="3"/>
      <dgm:spPr/>
      <dgm:t>
        <a:bodyPr/>
        <a:lstStyle/>
        <a:p>
          <a:endParaRPr lang="ru-RU"/>
        </a:p>
      </dgm:t>
    </dgm:pt>
    <dgm:pt modelId="{7CF23340-6A3A-4834-A896-373F2A7FBF70}" type="pres">
      <dgm:prSet presAssocID="{40742721-8FA6-457E-9D9A-E8625A7C62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186CE-D6BA-4E90-99AA-67E46C47C2B8}" type="pres">
      <dgm:prSet presAssocID="{40742721-8FA6-457E-9D9A-E8625A7C622F}" presName="invisiNode" presStyleLbl="node1" presStyleIdx="2" presStyleCnt="3"/>
      <dgm:spPr/>
    </dgm:pt>
    <dgm:pt modelId="{F810EF63-E42B-4AF6-A3CE-DD681483BFC1}" type="pres">
      <dgm:prSet presAssocID="{40742721-8FA6-457E-9D9A-E8625A7C622F}" presName="imagNode" presStyleLbl="fgImgPlace1" presStyleIdx="2" presStyleCnt="3" custLinFactNeighborX="694" custLinFactNeighborY="7636"/>
      <dgm:spPr/>
    </dgm:pt>
  </dgm:ptLst>
  <dgm:cxnLst>
    <dgm:cxn modelId="{7508E032-B282-4AF7-A210-738129B14AD9}" srcId="{119A2747-C397-4DF5-9FFF-7FE3B8ACE1E3}" destId="{40742721-8FA6-457E-9D9A-E8625A7C622F}" srcOrd="2" destOrd="0" parTransId="{61449BA3-95BB-4F04-B542-FD38CFAD6132}" sibTransId="{33F333A5-4996-418F-901F-85B7842EE2BE}"/>
    <dgm:cxn modelId="{A4B5CA8B-8B76-43C6-BC59-6032D72C884A}" type="presOf" srcId="{B69EE5EB-E672-4A63-85D9-B233FF34D3F5}" destId="{3D066552-58CD-4A0B-8E0C-E488870ECBEF}" srcOrd="0" destOrd="0" presId="urn:microsoft.com/office/officeart/2005/8/layout/hList7#1"/>
    <dgm:cxn modelId="{165BA257-042F-4744-AB44-5365D40AD251}" type="presOf" srcId="{40742721-8FA6-457E-9D9A-E8625A7C622F}" destId="{A38B9F8E-5CC5-4251-86A0-84E618F2FB44}" srcOrd="0" destOrd="0" presId="urn:microsoft.com/office/officeart/2005/8/layout/hList7#1"/>
    <dgm:cxn modelId="{2EFD6DBE-A306-4345-A5BC-00C92B97C04C}" type="presOf" srcId="{119A2747-C397-4DF5-9FFF-7FE3B8ACE1E3}" destId="{5BEB54ED-D76D-4028-B53B-91ABB428128C}" srcOrd="0" destOrd="0" presId="urn:microsoft.com/office/officeart/2005/8/layout/hList7#1"/>
    <dgm:cxn modelId="{694CF412-6726-41B9-B697-81A345513161}" srcId="{119A2747-C397-4DF5-9FFF-7FE3B8ACE1E3}" destId="{F7ADB235-853E-4744-9F17-E02FD5EC14A0}" srcOrd="0" destOrd="0" parTransId="{11B9ED2C-C91C-4C51-8048-B70B62DF6776}" sibTransId="{24EFBFE9-1EAA-4A80-90EE-5ADD91EB053C}"/>
    <dgm:cxn modelId="{39D4D31B-14E3-413A-8506-6F8D9664A89F}" type="presOf" srcId="{A8B70240-8EF5-4FB1-9742-CB16C6D74939}" destId="{50076649-1168-43AC-A003-AA463F46DABD}" srcOrd="0" destOrd="0" presId="urn:microsoft.com/office/officeart/2005/8/layout/hList7#1"/>
    <dgm:cxn modelId="{176A8473-C8AD-4074-A7E9-E2C413933543}" type="presOf" srcId="{40742721-8FA6-457E-9D9A-E8625A7C622F}" destId="{7CF23340-6A3A-4834-A896-373F2A7FBF70}" srcOrd="1" destOrd="0" presId="urn:microsoft.com/office/officeart/2005/8/layout/hList7#1"/>
    <dgm:cxn modelId="{F4DD8952-C5A6-47D7-BA8E-DF296AC8911F}" type="presOf" srcId="{24EFBFE9-1EAA-4A80-90EE-5ADD91EB053C}" destId="{4E7D6433-E0AB-4DB3-8F44-77C4C6D4DB96}" srcOrd="0" destOrd="0" presId="urn:microsoft.com/office/officeart/2005/8/layout/hList7#1"/>
    <dgm:cxn modelId="{C3C3EF20-55E2-46E1-B028-4B2D830FA45F}" srcId="{119A2747-C397-4DF5-9FFF-7FE3B8ACE1E3}" destId="{B69EE5EB-E672-4A63-85D9-B233FF34D3F5}" srcOrd="1" destOrd="0" parTransId="{C45DD66E-08E7-48D5-8A33-2E23E42DACB9}" sibTransId="{A8B70240-8EF5-4FB1-9742-CB16C6D74939}"/>
    <dgm:cxn modelId="{5BC8A79D-C737-4F4A-8154-BDFFD3D79136}" type="presOf" srcId="{B69EE5EB-E672-4A63-85D9-B233FF34D3F5}" destId="{558E4CA3-3843-4ADB-A232-2B13B79D4BAE}" srcOrd="1" destOrd="0" presId="urn:microsoft.com/office/officeart/2005/8/layout/hList7#1"/>
    <dgm:cxn modelId="{C03B56A8-CBA2-4C5F-A2D3-09AA29656313}" type="presOf" srcId="{F7ADB235-853E-4744-9F17-E02FD5EC14A0}" destId="{773FA37B-A217-4B85-A64D-E7E6E002F724}" srcOrd="0" destOrd="0" presId="urn:microsoft.com/office/officeart/2005/8/layout/hList7#1"/>
    <dgm:cxn modelId="{3A74D376-928F-40D3-A06E-A76666E8F481}" type="presOf" srcId="{F7ADB235-853E-4744-9F17-E02FD5EC14A0}" destId="{EFD88C02-7144-495B-A961-E3F0AB65944C}" srcOrd="1" destOrd="0" presId="urn:microsoft.com/office/officeart/2005/8/layout/hList7#1"/>
    <dgm:cxn modelId="{AD862468-D6BF-4A53-9C6E-AD1F2F2D7742}" type="presParOf" srcId="{5BEB54ED-D76D-4028-B53B-91ABB428128C}" destId="{AD0C0789-34BE-4257-A3D9-9CD1340FB647}" srcOrd="0" destOrd="0" presId="urn:microsoft.com/office/officeart/2005/8/layout/hList7#1"/>
    <dgm:cxn modelId="{207CAA98-BC53-43EA-B962-45F5858769CF}" type="presParOf" srcId="{5BEB54ED-D76D-4028-B53B-91ABB428128C}" destId="{35C5EB4B-CB9E-455D-9835-E1811A400680}" srcOrd="1" destOrd="0" presId="urn:microsoft.com/office/officeart/2005/8/layout/hList7#1"/>
    <dgm:cxn modelId="{FAA82370-1479-429A-89D9-60E338735397}" type="presParOf" srcId="{35C5EB4B-CB9E-455D-9835-E1811A400680}" destId="{63EE512D-231B-4769-9C2A-9573A126844E}" srcOrd="0" destOrd="0" presId="urn:microsoft.com/office/officeart/2005/8/layout/hList7#1"/>
    <dgm:cxn modelId="{FD5DCD1C-B49B-4F8E-B5CB-70C406731A36}" type="presParOf" srcId="{63EE512D-231B-4769-9C2A-9573A126844E}" destId="{773FA37B-A217-4B85-A64D-E7E6E002F724}" srcOrd="0" destOrd="0" presId="urn:microsoft.com/office/officeart/2005/8/layout/hList7#1"/>
    <dgm:cxn modelId="{06463421-7D1D-42B8-8763-907A0916676B}" type="presParOf" srcId="{63EE512D-231B-4769-9C2A-9573A126844E}" destId="{EFD88C02-7144-495B-A961-E3F0AB65944C}" srcOrd="1" destOrd="0" presId="urn:microsoft.com/office/officeart/2005/8/layout/hList7#1"/>
    <dgm:cxn modelId="{6AB9BE1C-B3FA-4AAA-BD45-DA9D9B4D4A50}" type="presParOf" srcId="{63EE512D-231B-4769-9C2A-9573A126844E}" destId="{E4320A04-3137-49EC-932F-5B5C24625655}" srcOrd="2" destOrd="0" presId="urn:microsoft.com/office/officeart/2005/8/layout/hList7#1"/>
    <dgm:cxn modelId="{A3EC62CB-F5FB-4F9B-A98B-7C5538264693}" type="presParOf" srcId="{63EE512D-231B-4769-9C2A-9573A126844E}" destId="{F695FE85-2E57-4125-A242-7B4A0599E84A}" srcOrd="3" destOrd="0" presId="urn:microsoft.com/office/officeart/2005/8/layout/hList7#1"/>
    <dgm:cxn modelId="{C95F6C94-077B-4612-BD02-D342CE443846}" type="presParOf" srcId="{35C5EB4B-CB9E-455D-9835-E1811A400680}" destId="{4E7D6433-E0AB-4DB3-8F44-77C4C6D4DB96}" srcOrd="1" destOrd="0" presId="urn:microsoft.com/office/officeart/2005/8/layout/hList7#1"/>
    <dgm:cxn modelId="{40AD28A3-BFFA-44F1-A057-A4D585C7FB1B}" type="presParOf" srcId="{35C5EB4B-CB9E-455D-9835-E1811A400680}" destId="{7A692BB0-96B4-4655-B0A6-F54EAD01CE19}" srcOrd="2" destOrd="0" presId="urn:microsoft.com/office/officeart/2005/8/layout/hList7#1"/>
    <dgm:cxn modelId="{C47BD6CE-0250-4F3A-9007-F628C4DD2A11}" type="presParOf" srcId="{7A692BB0-96B4-4655-B0A6-F54EAD01CE19}" destId="{3D066552-58CD-4A0B-8E0C-E488870ECBEF}" srcOrd="0" destOrd="0" presId="urn:microsoft.com/office/officeart/2005/8/layout/hList7#1"/>
    <dgm:cxn modelId="{30D4962F-F9FD-4959-A207-3BF70EDACA84}" type="presParOf" srcId="{7A692BB0-96B4-4655-B0A6-F54EAD01CE19}" destId="{558E4CA3-3843-4ADB-A232-2B13B79D4BAE}" srcOrd="1" destOrd="0" presId="urn:microsoft.com/office/officeart/2005/8/layout/hList7#1"/>
    <dgm:cxn modelId="{1C32EFE0-43A6-4002-9506-77191B0470FB}" type="presParOf" srcId="{7A692BB0-96B4-4655-B0A6-F54EAD01CE19}" destId="{D963D3EE-02DF-4698-8CF9-87C7DA8234DC}" srcOrd="2" destOrd="0" presId="urn:microsoft.com/office/officeart/2005/8/layout/hList7#1"/>
    <dgm:cxn modelId="{4B93AB1A-64F0-4E10-A56C-E719ECA4EB39}" type="presParOf" srcId="{7A692BB0-96B4-4655-B0A6-F54EAD01CE19}" destId="{11E258B9-8B2C-4A8B-B636-1D54C4B3107C}" srcOrd="3" destOrd="0" presId="urn:microsoft.com/office/officeart/2005/8/layout/hList7#1"/>
    <dgm:cxn modelId="{D6FB7312-3CFA-49FC-94F8-9DE992698953}" type="presParOf" srcId="{35C5EB4B-CB9E-455D-9835-E1811A400680}" destId="{50076649-1168-43AC-A003-AA463F46DABD}" srcOrd="3" destOrd="0" presId="urn:microsoft.com/office/officeart/2005/8/layout/hList7#1"/>
    <dgm:cxn modelId="{F85DD35C-C978-4305-8480-10833BBE475D}" type="presParOf" srcId="{35C5EB4B-CB9E-455D-9835-E1811A400680}" destId="{18014C13-0F76-4ADC-841B-09DDA9D4BCC7}" srcOrd="4" destOrd="0" presId="urn:microsoft.com/office/officeart/2005/8/layout/hList7#1"/>
    <dgm:cxn modelId="{B904B662-C18E-4DB4-B240-0FA95F59DBF9}" type="presParOf" srcId="{18014C13-0F76-4ADC-841B-09DDA9D4BCC7}" destId="{A38B9F8E-5CC5-4251-86A0-84E618F2FB44}" srcOrd="0" destOrd="0" presId="urn:microsoft.com/office/officeart/2005/8/layout/hList7#1"/>
    <dgm:cxn modelId="{B6076802-486C-4AED-B4E4-1CED663F520E}" type="presParOf" srcId="{18014C13-0F76-4ADC-841B-09DDA9D4BCC7}" destId="{7CF23340-6A3A-4834-A896-373F2A7FBF70}" srcOrd="1" destOrd="0" presId="urn:microsoft.com/office/officeart/2005/8/layout/hList7#1"/>
    <dgm:cxn modelId="{959507A8-664A-4689-A738-305A20BBF032}" type="presParOf" srcId="{18014C13-0F76-4ADC-841B-09DDA9D4BCC7}" destId="{699186CE-D6BA-4E90-99AA-67E46C47C2B8}" srcOrd="2" destOrd="0" presId="urn:microsoft.com/office/officeart/2005/8/layout/hList7#1"/>
    <dgm:cxn modelId="{3579A28A-FF3E-4F1D-BA83-D2A5D1C4487F}" type="presParOf" srcId="{18014C13-0F76-4ADC-841B-09DDA9D4BCC7}" destId="{F810EF63-E42B-4AF6-A3CE-DD681483BFC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9A2747-C397-4DF5-9FFF-7FE3B8ACE1E3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7ADB235-853E-4744-9F17-E02FD5EC14A0}">
      <dgm:prSet phldrT="[Текст]"/>
      <dgm:spPr/>
      <dgm:t>
        <a:bodyPr/>
        <a:lstStyle/>
        <a:p>
          <a:r>
            <a:rPr lang="ru-RU" dirty="0" smtClean="0"/>
            <a:t>Для кого?</a:t>
          </a:r>
          <a:endParaRPr lang="ru-RU" dirty="0"/>
        </a:p>
      </dgm:t>
    </dgm:pt>
    <dgm:pt modelId="{11B9ED2C-C91C-4C51-8048-B70B62DF6776}" type="parTrans" cxnId="{694CF412-6726-41B9-B697-81A345513161}">
      <dgm:prSet/>
      <dgm:spPr/>
      <dgm:t>
        <a:bodyPr/>
        <a:lstStyle/>
        <a:p>
          <a:endParaRPr lang="ru-RU"/>
        </a:p>
      </dgm:t>
    </dgm:pt>
    <dgm:pt modelId="{24EFBFE9-1EAA-4A80-90EE-5ADD91EB053C}" type="sibTrans" cxnId="{694CF412-6726-41B9-B697-81A345513161}">
      <dgm:prSet/>
      <dgm:spPr/>
      <dgm:t>
        <a:bodyPr/>
        <a:lstStyle/>
        <a:p>
          <a:endParaRPr lang="ru-RU"/>
        </a:p>
      </dgm:t>
    </dgm:pt>
    <dgm:pt modelId="{B69EE5EB-E672-4A63-85D9-B233FF34D3F5}">
      <dgm:prSet phldrT="[Текст]"/>
      <dgm:spPr/>
      <dgm:t>
        <a:bodyPr/>
        <a:lstStyle/>
        <a:p>
          <a:r>
            <a:rPr lang="ru-RU" dirty="0" smtClean="0"/>
            <a:t>Как?</a:t>
          </a:r>
          <a:endParaRPr lang="ru-RU" dirty="0"/>
        </a:p>
      </dgm:t>
    </dgm:pt>
    <dgm:pt modelId="{C45DD66E-08E7-48D5-8A33-2E23E42DACB9}" type="parTrans" cxnId="{C3C3EF20-55E2-46E1-B028-4B2D830FA45F}">
      <dgm:prSet/>
      <dgm:spPr/>
      <dgm:t>
        <a:bodyPr/>
        <a:lstStyle/>
        <a:p>
          <a:endParaRPr lang="ru-RU"/>
        </a:p>
      </dgm:t>
    </dgm:pt>
    <dgm:pt modelId="{A8B70240-8EF5-4FB1-9742-CB16C6D74939}" type="sibTrans" cxnId="{C3C3EF20-55E2-46E1-B028-4B2D830FA45F}">
      <dgm:prSet/>
      <dgm:spPr/>
      <dgm:t>
        <a:bodyPr/>
        <a:lstStyle/>
        <a:p>
          <a:endParaRPr lang="ru-RU"/>
        </a:p>
      </dgm:t>
    </dgm:pt>
    <dgm:pt modelId="{40742721-8FA6-457E-9D9A-E8625A7C622F}">
      <dgm:prSet phldrT="[Текст]"/>
      <dgm:spPr/>
      <dgm:t>
        <a:bodyPr/>
        <a:lstStyle/>
        <a:p>
          <a:r>
            <a:rPr lang="ru-RU" dirty="0" smtClean="0"/>
            <a:t>Зачем?</a:t>
          </a:r>
          <a:endParaRPr lang="ru-RU" dirty="0"/>
        </a:p>
      </dgm:t>
    </dgm:pt>
    <dgm:pt modelId="{61449BA3-95BB-4F04-B542-FD38CFAD6132}" type="parTrans" cxnId="{7508E032-B282-4AF7-A210-738129B14AD9}">
      <dgm:prSet/>
      <dgm:spPr/>
      <dgm:t>
        <a:bodyPr/>
        <a:lstStyle/>
        <a:p>
          <a:endParaRPr lang="ru-RU"/>
        </a:p>
      </dgm:t>
    </dgm:pt>
    <dgm:pt modelId="{33F333A5-4996-418F-901F-85B7842EE2BE}" type="sibTrans" cxnId="{7508E032-B282-4AF7-A210-738129B14AD9}">
      <dgm:prSet/>
      <dgm:spPr/>
      <dgm:t>
        <a:bodyPr/>
        <a:lstStyle/>
        <a:p>
          <a:endParaRPr lang="ru-RU"/>
        </a:p>
      </dgm:t>
    </dgm:pt>
    <dgm:pt modelId="{5BEB54ED-D76D-4028-B53B-91ABB428128C}" type="pres">
      <dgm:prSet presAssocID="{119A2747-C397-4DF5-9FFF-7FE3B8ACE1E3}" presName="Name0" presStyleCnt="0">
        <dgm:presLayoutVars>
          <dgm:dir/>
          <dgm:resizeHandles val="exact"/>
        </dgm:presLayoutVars>
      </dgm:prSet>
      <dgm:spPr/>
    </dgm:pt>
    <dgm:pt modelId="{AD0C0789-34BE-4257-A3D9-9CD1340FB647}" type="pres">
      <dgm:prSet presAssocID="{119A2747-C397-4DF5-9FFF-7FE3B8ACE1E3}" presName="fgShape" presStyleLbl="fgShp" presStyleIdx="0" presStyleCnt="1"/>
      <dgm:spPr/>
    </dgm:pt>
    <dgm:pt modelId="{35C5EB4B-CB9E-455D-9835-E1811A400680}" type="pres">
      <dgm:prSet presAssocID="{119A2747-C397-4DF5-9FFF-7FE3B8ACE1E3}" presName="linComp" presStyleCnt="0"/>
      <dgm:spPr/>
    </dgm:pt>
    <dgm:pt modelId="{63EE512D-231B-4769-9C2A-9573A126844E}" type="pres">
      <dgm:prSet presAssocID="{F7ADB235-853E-4744-9F17-E02FD5EC14A0}" presName="compNode" presStyleCnt="0"/>
      <dgm:spPr/>
    </dgm:pt>
    <dgm:pt modelId="{773FA37B-A217-4B85-A64D-E7E6E002F724}" type="pres">
      <dgm:prSet presAssocID="{F7ADB235-853E-4744-9F17-E02FD5EC14A0}" presName="bkgdShape" presStyleLbl="node1" presStyleIdx="0" presStyleCnt="3" custLinFactNeighborX="-584"/>
      <dgm:spPr/>
      <dgm:t>
        <a:bodyPr/>
        <a:lstStyle/>
        <a:p>
          <a:endParaRPr lang="ru-RU"/>
        </a:p>
      </dgm:t>
    </dgm:pt>
    <dgm:pt modelId="{EFD88C02-7144-495B-A961-E3F0AB65944C}" type="pres">
      <dgm:prSet presAssocID="{F7ADB235-853E-4744-9F17-E02FD5EC14A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0A04-3137-49EC-932F-5B5C24625655}" type="pres">
      <dgm:prSet presAssocID="{F7ADB235-853E-4744-9F17-E02FD5EC14A0}" presName="invisiNode" presStyleLbl="node1" presStyleIdx="0" presStyleCnt="3"/>
      <dgm:spPr/>
    </dgm:pt>
    <dgm:pt modelId="{F695FE85-2E57-4125-A242-7B4A0599E84A}" type="pres">
      <dgm:prSet presAssocID="{F7ADB235-853E-4744-9F17-E02FD5EC14A0}" presName="imagNode" presStyleLbl="fgImgPlace1" presStyleIdx="0" presStyleCnt="3"/>
      <dgm:spPr/>
    </dgm:pt>
    <dgm:pt modelId="{4E7D6433-E0AB-4DB3-8F44-77C4C6D4DB96}" type="pres">
      <dgm:prSet presAssocID="{24EFBFE9-1EAA-4A80-90EE-5ADD91EB05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692BB0-96B4-4655-B0A6-F54EAD01CE19}" type="pres">
      <dgm:prSet presAssocID="{B69EE5EB-E672-4A63-85D9-B233FF34D3F5}" presName="compNode" presStyleCnt="0"/>
      <dgm:spPr/>
    </dgm:pt>
    <dgm:pt modelId="{3D066552-58CD-4A0B-8E0C-E488870ECBEF}" type="pres">
      <dgm:prSet presAssocID="{B69EE5EB-E672-4A63-85D9-B233FF34D3F5}" presName="bkgdShape" presStyleLbl="node1" presStyleIdx="1" presStyleCnt="3"/>
      <dgm:spPr/>
      <dgm:t>
        <a:bodyPr/>
        <a:lstStyle/>
        <a:p>
          <a:endParaRPr lang="ru-RU"/>
        </a:p>
      </dgm:t>
    </dgm:pt>
    <dgm:pt modelId="{558E4CA3-3843-4ADB-A232-2B13B79D4BAE}" type="pres">
      <dgm:prSet presAssocID="{B69EE5EB-E672-4A63-85D9-B233FF34D3F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3D3EE-02DF-4698-8CF9-87C7DA8234DC}" type="pres">
      <dgm:prSet presAssocID="{B69EE5EB-E672-4A63-85D9-B233FF34D3F5}" presName="invisiNode" presStyleLbl="node1" presStyleIdx="1" presStyleCnt="3"/>
      <dgm:spPr/>
    </dgm:pt>
    <dgm:pt modelId="{11E258B9-8B2C-4A8B-B636-1D54C4B3107C}" type="pres">
      <dgm:prSet presAssocID="{B69EE5EB-E672-4A63-85D9-B233FF34D3F5}" presName="imagNode" presStyleLbl="fgImgPlace1" presStyleIdx="1" presStyleCnt="3"/>
      <dgm:spPr/>
    </dgm:pt>
    <dgm:pt modelId="{50076649-1168-43AC-A003-AA463F46DABD}" type="pres">
      <dgm:prSet presAssocID="{A8B70240-8EF5-4FB1-9742-CB16C6D749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014C13-0F76-4ADC-841B-09DDA9D4BCC7}" type="pres">
      <dgm:prSet presAssocID="{40742721-8FA6-457E-9D9A-E8625A7C622F}" presName="compNode" presStyleCnt="0"/>
      <dgm:spPr/>
    </dgm:pt>
    <dgm:pt modelId="{A38B9F8E-5CC5-4251-86A0-84E618F2FB44}" type="pres">
      <dgm:prSet presAssocID="{40742721-8FA6-457E-9D9A-E8625A7C622F}" presName="bkgdShape" presStyleLbl="node1" presStyleIdx="2" presStyleCnt="3"/>
      <dgm:spPr/>
      <dgm:t>
        <a:bodyPr/>
        <a:lstStyle/>
        <a:p>
          <a:endParaRPr lang="ru-RU"/>
        </a:p>
      </dgm:t>
    </dgm:pt>
    <dgm:pt modelId="{7CF23340-6A3A-4834-A896-373F2A7FBF70}" type="pres">
      <dgm:prSet presAssocID="{40742721-8FA6-457E-9D9A-E8625A7C62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186CE-D6BA-4E90-99AA-67E46C47C2B8}" type="pres">
      <dgm:prSet presAssocID="{40742721-8FA6-457E-9D9A-E8625A7C622F}" presName="invisiNode" presStyleLbl="node1" presStyleIdx="2" presStyleCnt="3"/>
      <dgm:spPr/>
    </dgm:pt>
    <dgm:pt modelId="{F810EF63-E42B-4AF6-A3CE-DD681483BFC1}" type="pres">
      <dgm:prSet presAssocID="{40742721-8FA6-457E-9D9A-E8625A7C622F}" presName="imagNode" presStyleLbl="fgImgPlace1" presStyleIdx="2" presStyleCnt="3" custLinFactNeighborX="694" custLinFactNeighborY="7636"/>
      <dgm:spPr/>
    </dgm:pt>
  </dgm:ptLst>
  <dgm:cxnLst>
    <dgm:cxn modelId="{A57A6CEB-810D-4E65-88A2-0F126F89A174}" type="presOf" srcId="{B69EE5EB-E672-4A63-85D9-B233FF34D3F5}" destId="{558E4CA3-3843-4ADB-A232-2B13B79D4BAE}" srcOrd="1" destOrd="0" presId="urn:microsoft.com/office/officeart/2005/8/layout/hList7#1"/>
    <dgm:cxn modelId="{7508E032-B282-4AF7-A210-738129B14AD9}" srcId="{119A2747-C397-4DF5-9FFF-7FE3B8ACE1E3}" destId="{40742721-8FA6-457E-9D9A-E8625A7C622F}" srcOrd="2" destOrd="0" parTransId="{61449BA3-95BB-4F04-B542-FD38CFAD6132}" sibTransId="{33F333A5-4996-418F-901F-85B7842EE2BE}"/>
    <dgm:cxn modelId="{F61CCBB2-A032-405B-AD9D-6EBE2CC62351}" type="presOf" srcId="{A8B70240-8EF5-4FB1-9742-CB16C6D74939}" destId="{50076649-1168-43AC-A003-AA463F46DABD}" srcOrd="0" destOrd="0" presId="urn:microsoft.com/office/officeart/2005/8/layout/hList7#1"/>
    <dgm:cxn modelId="{4DB48611-B9D6-4D1A-B8E0-76428F707DBA}" type="presOf" srcId="{40742721-8FA6-457E-9D9A-E8625A7C622F}" destId="{7CF23340-6A3A-4834-A896-373F2A7FBF70}" srcOrd="1" destOrd="0" presId="urn:microsoft.com/office/officeart/2005/8/layout/hList7#1"/>
    <dgm:cxn modelId="{694CF412-6726-41B9-B697-81A345513161}" srcId="{119A2747-C397-4DF5-9FFF-7FE3B8ACE1E3}" destId="{F7ADB235-853E-4744-9F17-E02FD5EC14A0}" srcOrd="0" destOrd="0" parTransId="{11B9ED2C-C91C-4C51-8048-B70B62DF6776}" sibTransId="{24EFBFE9-1EAA-4A80-90EE-5ADD91EB053C}"/>
    <dgm:cxn modelId="{5F8ACEB6-83AE-46C3-A725-9F0A188D183B}" type="presOf" srcId="{F7ADB235-853E-4744-9F17-E02FD5EC14A0}" destId="{773FA37B-A217-4B85-A64D-E7E6E002F724}" srcOrd="0" destOrd="0" presId="urn:microsoft.com/office/officeart/2005/8/layout/hList7#1"/>
    <dgm:cxn modelId="{6C0B4540-185F-4E7C-9AF8-3A4EC4BA36CF}" type="presOf" srcId="{B69EE5EB-E672-4A63-85D9-B233FF34D3F5}" destId="{3D066552-58CD-4A0B-8E0C-E488870ECBEF}" srcOrd="0" destOrd="0" presId="urn:microsoft.com/office/officeart/2005/8/layout/hList7#1"/>
    <dgm:cxn modelId="{5FBC8CC0-C384-4422-AD1A-9FF89B4C92E4}" type="presOf" srcId="{F7ADB235-853E-4744-9F17-E02FD5EC14A0}" destId="{EFD88C02-7144-495B-A961-E3F0AB65944C}" srcOrd="1" destOrd="0" presId="urn:microsoft.com/office/officeart/2005/8/layout/hList7#1"/>
    <dgm:cxn modelId="{C3C3EF20-55E2-46E1-B028-4B2D830FA45F}" srcId="{119A2747-C397-4DF5-9FFF-7FE3B8ACE1E3}" destId="{B69EE5EB-E672-4A63-85D9-B233FF34D3F5}" srcOrd="1" destOrd="0" parTransId="{C45DD66E-08E7-48D5-8A33-2E23E42DACB9}" sibTransId="{A8B70240-8EF5-4FB1-9742-CB16C6D74939}"/>
    <dgm:cxn modelId="{BEFBCE5E-1138-41C4-9EA8-7AB549B071D8}" type="presOf" srcId="{24EFBFE9-1EAA-4A80-90EE-5ADD91EB053C}" destId="{4E7D6433-E0AB-4DB3-8F44-77C4C6D4DB96}" srcOrd="0" destOrd="0" presId="urn:microsoft.com/office/officeart/2005/8/layout/hList7#1"/>
    <dgm:cxn modelId="{397D6010-440D-48B8-858A-513DDB34152A}" type="presOf" srcId="{40742721-8FA6-457E-9D9A-E8625A7C622F}" destId="{A38B9F8E-5CC5-4251-86A0-84E618F2FB44}" srcOrd="0" destOrd="0" presId="urn:microsoft.com/office/officeart/2005/8/layout/hList7#1"/>
    <dgm:cxn modelId="{913F0F2A-0442-442B-9864-F155C70A761D}" type="presOf" srcId="{119A2747-C397-4DF5-9FFF-7FE3B8ACE1E3}" destId="{5BEB54ED-D76D-4028-B53B-91ABB428128C}" srcOrd="0" destOrd="0" presId="urn:microsoft.com/office/officeart/2005/8/layout/hList7#1"/>
    <dgm:cxn modelId="{9C6A80DE-B21A-4D26-A9D5-20D4A1C9B2E8}" type="presParOf" srcId="{5BEB54ED-D76D-4028-B53B-91ABB428128C}" destId="{AD0C0789-34BE-4257-A3D9-9CD1340FB647}" srcOrd="0" destOrd="0" presId="urn:microsoft.com/office/officeart/2005/8/layout/hList7#1"/>
    <dgm:cxn modelId="{E2025DF2-F204-4E8E-82C3-A5116ABC8850}" type="presParOf" srcId="{5BEB54ED-D76D-4028-B53B-91ABB428128C}" destId="{35C5EB4B-CB9E-455D-9835-E1811A400680}" srcOrd="1" destOrd="0" presId="urn:microsoft.com/office/officeart/2005/8/layout/hList7#1"/>
    <dgm:cxn modelId="{B12CC0BF-4975-4283-A2DF-7262E4968E56}" type="presParOf" srcId="{35C5EB4B-CB9E-455D-9835-E1811A400680}" destId="{63EE512D-231B-4769-9C2A-9573A126844E}" srcOrd="0" destOrd="0" presId="urn:microsoft.com/office/officeart/2005/8/layout/hList7#1"/>
    <dgm:cxn modelId="{44B92F9A-C71C-4279-A839-2209445873CE}" type="presParOf" srcId="{63EE512D-231B-4769-9C2A-9573A126844E}" destId="{773FA37B-A217-4B85-A64D-E7E6E002F724}" srcOrd="0" destOrd="0" presId="urn:microsoft.com/office/officeart/2005/8/layout/hList7#1"/>
    <dgm:cxn modelId="{96E86106-51CB-4939-8023-CABC9698D03D}" type="presParOf" srcId="{63EE512D-231B-4769-9C2A-9573A126844E}" destId="{EFD88C02-7144-495B-A961-E3F0AB65944C}" srcOrd="1" destOrd="0" presId="urn:microsoft.com/office/officeart/2005/8/layout/hList7#1"/>
    <dgm:cxn modelId="{58BAEF3F-6C57-4805-B47C-2A2970DF28F8}" type="presParOf" srcId="{63EE512D-231B-4769-9C2A-9573A126844E}" destId="{E4320A04-3137-49EC-932F-5B5C24625655}" srcOrd="2" destOrd="0" presId="urn:microsoft.com/office/officeart/2005/8/layout/hList7#1"/>
    <dgm:cxn modelId="{A73F07D7-82F5-4F69-B7E6-930AC745A3A0}" type="presParOf" srcId="{63EE512D-231B-4769-9C2A-9573A126844E}" destId="{F695FE85-2E57-4125-A242-7B4A0599E84A}" srcOrd="3" destOrd="0" presId="urn:microsoft.com/office/officeart/2005/8/layout/hList7#1"/>
    <dgm:cxn modelId="{3E773BE2-067C-465C-8C2A-093E21180EC4}" type="presParOf" srcId="{35C5EB4B-CB9E-455D-9835-E1811A400680}" destId="{4E7D6433-E0AB-4DB3-8F44-77C4C6D4DB96}" srcOrd="1" destOrd="0" presId="urn:microsoft.com/office/officeart/2005/8/layout/hList7#1"/>
    <dgm:cxn modelId="{ACBF0291-DD5C-4BE9-BA1C-DE6216EF19D6}" type="presParOf" srcId="{35C5EB4B-CB9E-455D-9835-E1811A400680}" destId="{7A692BB0-96B4-4655-B0A6-F54EAD01CE19}" srcOrd="2" destOrd="0" presId="urn:microsoft.com/office/officeart/2005/8/layout/hList7#1"/>
    <dgm:cxn modelId="{184C0950-3493-411E-B85D-BE831D2EDF72}" type="presParOf" srcId="{7A692BB0-96B4-4655-B0A6-F54EAD01CE19}" destId="{3D066552-58CD-4A0B-8E0C-E488870ECBEF}" srcOrd="0" destOrd="0" presId="urn:microsoft.com/office/officeart/2005/8/layout/hList7#1"/>
    <dgm:cxn modelId="{7336CB3C-42C9-4FEA-B112-50DE163AB36C}" type="presParOf" srcId="{7A692BB0-96B4-4655-B0A6-F54EAD01CE19}" destId="{558E4CA3-3843-4ADB-A232-2B13B79D4BAE}" srcOrd="1" destOrd="0" presId="urn:microsoft.com/office/officeart/2005/8/layout/hList7#1"/>
    <dgm:cxn modelId="{3E9F634D-D19D-43EF-9487-DD0B42F10E13}" type="presParOf" srcId="{7A692BB0-96B4-4655-B0A6-F54EAD01CE19}" destId="{D963D3EE-02DF-4698-8CF9-87C7DA8234DC}" srcOrd="2" destOrd="0" presId="urn:microsoft.com/office/officeart/2005/8/layout/hList7#1"/>
    <dgm:cxn modelId="{01C95007-1E9D-4445-BB66-4C44B75D52DE}" type="presParOf" srcId="{7A692BB0-96B4-4655-B0A6-F54EAD01CE19}" destId="{11E258B9-8B2C-4A8B-B636-1D54C4B3107C}" srcOrd="3" destOrd="0" presId="urn:microsoft.com/office/officeart/2005/8/layout/hList7#1"/>
    <dgm:cxn modelId="{8FD003D7-0885-4C7C-BBE4-3EA6AC37E477}" type="presParOf" srcId="{35C5EB4B-CB9E-455D-9835-E1811A400680}" destId="{50076649-1168-43AC-A003-AA463F46DABD}" srcOrd="3" destOrd="0" presId="urn:microsoft.com/office/officeart/2005/8/layout/hList7#1"/>
    <dgm:cxn modelId="{66AEBB68-D14A-4156-A876-D5B4B30BE267}" type="presParOf" srcId="{35C5EB4B-CB9E-455D-9835-E1811A400680}" destId="{18014C13-0F76-4ADC-841B-09DDA9D4BCC7}" srcOrd="4" destOrd="0" presId="urn:microsoft.com/office/officeart/2005/8/layout/hList7#1"/>
    <dgm:cxn modelId="{85200BD5-27BA-4D0C-8F56-719BA3A7F733}" type="presParOf" srcId="{18014C13-0F76-4ADC-841B-09DDA9D4BCC7}" destId="{A38B9F8E-5CC5-4251-86A0-84E618F2FB44}" srcOrd="0" destOrd="0" presId="urn:microsoft.com/office/officeart/2005/8/layout/hList7#1"/>
    <dgm:cxn modelId="{C17E1B1F-3481-4F7E-8EE1-3D5A206E5431}" type="presParOf" srcId="{18014C13-0F76-4ADC-841B-09DDA9D4BCC7}" destId="{7CF23340-6A3A-4834-A896-373F2A7FBF70}" srcOrd="1" destOrd="0" presId="urn:microsoft.com/office/officeart/2005/8/layout/hList7#1"/>
    <dgm:cxn modelId="{DE591E59-769B-48F7-8BCF-543DE8048948}" type="presParOf" srcId="{18014C13-0F76-4ADC-841B-09DDA9D4BCC7}" destId="{699186CE-D6BA-4E90-99AA-67E46C47C2B8}" srcOrd="2" destOrd="0" presId="urn:microsoft.com/office/officeart/2005/8/layout/hList7#1"/>
    <dgm:cxn modelId="{1D167FA5-BDD7-4729-9F99-EBD35F70566C}" type="presParOf" srcId="{18014C13-0F76-4ADC-841B-09DDA9D4BCC7}" destId="{F810EF63-E42B-4AF6-A3CE-DD681483BFC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9A2747-C397-4DF5-9FFF-7FE3B8ACE1E3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7ADB235-853E-4744-9F17-E02FD5EC14A0}">
      <dgm:prSet phldrT="[Текст]"/>
      <dgm:spPr/>
      <dgm:t>
        <a:bodyPr/>
        <a:lstStyle/>
        <a:p>
          <a:r>
            <a:rPr lang="ru-RU" dirty="0"/>
            <a:t>Зона </a:t>
          </a:r>
          <a:r>
            <a:rPr lang="ru-RU" dirty="0" smtClean="0"/>
            <a:t>говорения (круглый стол)</a:t>
          </a:r>
          <a:endParaRPr lang="ru-RU" dirty="0"/>
        </a:p>
      </dgm:t>
    </dgm:pt>
    <dgm:pt modelId="{11B9ED2C-C91C-4C51-8048-B70B62DF6776}" type="parTrans" cxnId="{694CF412-6726-41B9-B697-81A345513161}">
      <dgm:prSet/>
      <dgm:spPr/>
      <dgm:t>
        <a:bodyPr/>
        <a:lstStyle/>
        <a:p>
          <a:endParaRPr lang="ru-RU"/>
        </a:p>
      </dgm:t>
    </dgm:pt>
    <dgm:pt modelId="{24EFBFE9-1EAA-4A80-90EE-5ADD91EB053C}" type="sibTrans" cxnId="{694CF412-6726-41B9-B697-81A345513161}">
      <dgm:prSet/>
      <dgm:spPr/>
      <dgm:t>
        <a:bodyPr/>
        <a:lstStyle/>
        <a:p>
          <a:endParaRPr lang="ru-RU"/>
        </a:p>
      </dgm:t>
    </dgm:pt>
    <dgm:pt modelId="{B69EE5EB-E672-4A63-85D9-B233FF34D3F5}">
      <dgm:prSet phldrT="[Текст]"/>
      <dgm:spPr/>
      <dgm:t>
        <a:bodyPr/>
        <a:lstStyle/>
        <a:p>
          <a:r>
            <a:rPr lang="ru-RU" dirty="0"/>
            <a:t>Зона </a:t>
          </a:r>
          <a:r>
            <a:rPr lang="ru-RU" dirty="0" err="1" smtClean="0"/>
            <a:t>онлайн</a:t>
          </a:r>
          <a:r>
            <a:rPr lang="ru-RU" dirty="0" smtClean="0"/>
            <a:t> (цифровых ресурсов)</a:t>
          </a:r>
          <a:endParaRPr lang="ru-RU" dirty="0"/>
        </a:p>
      </dgm:t>
    </dgm:pt>
    <dgm:pt modelId="{C45DD66E-08E7-48D5-8A33-2E23E42DACB9}" type="parTrans" cxnId="{C3C3EF20-55E2-46E1-B028-4B2D830FA45F}">
      <dgm:prSet/>
      <dgm:spPr/>
      <dgm:t>
        <a:bodyPr/>
        <a:lstStyle/>
        <a:p>
          <a:endParaRPr lang="ru-RU"/>
        </a:p>
      </dgm:t>
    </dgm:pt>
    <dgm:pt modelId="{A8B70240-8EF5-4FB1-9742-CB16C6D74939}" type="sibTrans" cxnId="{C3C3EF20-55E2-46E1-B028-4B2D830FA45F}">
      <dgm:prSet/>
      <dgm:spPr/>
      <dgm:t>
        <a:bodyPr/>
        <a:lstStyle/>
        <a:p>
          <a:endParaRPr lang="ru-RU"/>
        </a:p>
      </dgm:t>
    </dgm:pt>
    <dgm:pt modelId="{40742721-8FA6-457E-9D9A-E8625A7C622F}">
      <dgm:prSet phldrT="[Текст]"/>
      <dgm:spPr/>
      <dgm:t>
        <a:bodyPr/>
        <a:lstStyle/>
        <a:p>
          <a:r>
            <a:rPr lang="ru-RU" dirty="0" smtClean="0"/>
            <a:t>Экстра-зона (</a:t>
          </a:r>
          <a:r>
            <a:rPr lang="ru-RU" dirty="0" err="1" smtClean="0"/>
            <a:t>персона-лизация</a:t>
          </a:r>
          <a:r>
            <a:rPr lang="ru-RU" dirty="0" smtClean="0"/>
            <a:t>)</a:t>
          </a:r>
          <a:endParaRPr lang="ru-RU" dirty="0"/>
        </a:p>
      </dgm:t>
    </dgm:pt>
    <dgm:pt modelId="{61449BA3-95BB-4F04-B542-FD38CFAD6132}" type="parTrans" cxnId="{7508E032-B282-4AF7-A210-738129B14AD9}">
      <dgm:prSet/>
      <dgm:spPr/>
      <dgm:t>
        <a:bodyPr/>
        <a:lstStyle/>
        <a:p>
          <a:endParaRPr lang="ru-RU"/>
        </a:p>
      </dgm:t>
    </dgm:pt>
    <dgm:pt modelId="{33F333A5-4996-418F-901F-85B7842EE2BE}" type="sibTrans" cxnId="{7508E032-B282-4AF7-A210-738129B14AD9}">
      <dgm:prSet/>
      <dgm:spPr/>
      <dgm:t>
        <a:bodyPr/>
        <a:lstStyle/>
        <a:p>
          <a:endParaRPr lang="ru-RU"/>
        </a:p>
      </dgm:t>
    </dgm:pt>
    <dgm:pt modelId="{5BEB54ED-D76D-4028-B53B-91ABB428128C}" type="pres">
      <dgm:prSet presAssocID="{119A2747-C397-4DF5-9FFF-7FE3B8ACE1E3}" presName="Name0" presStyleCnt="0">
        <dgm:presLayoutVars>
          <dgm:dir/>
          <dgm:resizeHandles val="exact"/>
        </dgm:presLayoutVars>
      </dgm:prSet>
      <dgm:spPr/>
    </dgm:pt>
    <dgm:pt modelId="{AD0C0789-34BE-4257-A3D9-9CD1340FB647}" type="pres">
      <dgm:prSet presAssocID="{119A2747-C397-4DF5-9FFF-7FE3B8ACE1E3}" presName="fgShape" presStyleLbl="fgShp" presStyleIdx="0" presStyleCnt="1"/>
      <dgm:spPr/>
    </dgm:pt>
    <dgm:pt modelId="{35C5EB4B-CB9E-455D-9835-E1811A400680}" type="pres">
      <dgm:prSet presAssocID="{119A2747-C397-4DF5-9FFF-7FE3B8ACE1E3}" presName="linComp" presStyleCnt="0"/>
      <dgm:spPr/>
    </dgm:pt>
    <dgm:pt modelId="{63EE512D-231B-4769-9C2A-9573A126844E}" type="pres">
      <dgm:prSet presAssocID="{F7ADB235-853E-4744-9F17-E02FD5EC14A0}" presName="compNode" presStyleCnt="0"/>
      <dgm:spPr/>
    </dgm:pt>
    <dgm:pt modelId="{773FA37B-A217-4B85-A64D-E7E6E002F724}" type="pres">
      <dgm:prSet presAssocID="{F7ADB235-853E-4744-9F17-E02FD5EC14A0}" presName="bkgdShape" presStyleLbl="node1" presStyleIdx="0" presStyleCnt="3" custLinFactNeighborX="-584"/>
      <dgm:spPr/>
      <dgm:t>
        <a:bodyPr/>
        <a:lstStyle/>
        <a:p>
          <a:endParaRPr lang="ru-RU"/>
        </a:p>
      </dgm:t>
    </dgm:pt>
    <dgm:pt modelId="{EFD88C02-7144-495B-A961-E3F0AB65944C}" type="pres">
      <dgm:prSet presAssocID="{F7ADB235-853E-4744-9F17-E02FD5EC14A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0A04-3137-49EC-932F-5B5C24625655}" type="pres">
      <dgm:prSet presAssocID="{F7ADB235-853E-4744-9F17-E02FD5EC14A0}" presName="invisiNode" presStyleLbl="node1" presStyleIdx="0" presStyleCnt="3"/>
      <dgm:spPr/>
    </dgm:pt>
    <dgm:pt modelId="{F695FE85-2E57-4125-A242-7B4A0599E84A}" type="pres">
      <dgm:prSet presAssocID="{F7ADB235-853E-4744-9F17-E02FD5EC14A0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7D6433-E0AB-4DB3-8F44-77C4C6D4DB96}" type="pres">
      <dgm:prSet presAssocID="{24EFBFE9-1EAA-4A80-90EE-5ADD91EB05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692BB0-96B4-4655-B0A6-F54EAD01CE19}" type="pres">
      <dgm:prSet presAssocID="{B69EE5EB-E672-4A63-85D9-B233FF34D3F5}" presName="compNode" presStyleCnt="0"/>
      <dgm:spPr/>
    </dgm:pt>
    <dgm:pt modelId="{3D066552-58CD-4A0B-8E0C-E488870ECBEF}" type="pres">
      <dgm:prSet presAssocID="{B69EE5EB-E672-4A63-85D9-B233FF34D3F5}" presName="bkgdShape" presStyleLbl="node1" presStyleIdx="1" presStyleCnt="3"/>
      <dgm:spPr/>
      <dgm:t>
        <a:bodyPr/>
        <a:lstStyle/>
        <a:p>
          <a:endParaRPr lang="ru-RU"/>
        </a:p>
      </dgm:t>
    </dgm:pt>
    <dgm:pt modelId="{558E4CA3-3843-4ADB-A232-2B13B79D4BAE}" type="pres">
      <dgm:prSet presAssocID="{B69EE5EB-E672-4A63-85D9-B233FF34D3F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3D3EE-02DF-4698-8CF9-87C7DA8234DC}" type="pres">
      <dgm:prSet presAssocID="{B69EE5EB-E672-4A63-85D9-B233FF34D3F5}" presName="invisiNode" presStyleLbl="node1" presStyleIdx="1" presStyleCnt="3"/>
      <dgm:spPr/>
    </dgm:pt>
    <dgm:pt modelId="{11E258B9-8B2C-4A8B-B636-1D54C4B3107C}" type="pres">
      <dgm:prSet presAssocID="{B69EE5EB-E672-4A63-85D9-B233FF34D3F5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0076649-1168-43AC-A003-AA463F46DABD}" type="pres">
      <dgm:prSet presAssocID="{A8B70240-8EF5-4FB1-9742-CB16C6D749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014C13-0F76-4ADC-841B-09DDA9D4BCC7}" type="pres">
      <dgm:prSet presAssocID="{40742721-8FA6-457E-9D9A-E8625A7C622F}" presName="compNode" presStyleCnt="0"/>
      <dgm:spPr/>
    </dgm:pt>
    <dgm:pt modelId="{A38B9F8E-5CC5-4251-86A0-84E618F2FB44}" type="pres">
      <dgm:prSet presAssocID="{40742721-8FA6-457E-9D9A-E8625A7C622F}" presName="bkgdShape" presStyleLbl="node1" presStyleIdx="2" presStyleCnt="3"/>
      <dgm:spPr/>
      <dgm:t>
        <a:bodyPr/>
        <a:lstStyle/>
        <a:p>
          <a:endParaRPr lang="ru-RU"/>
        </a:p>
      </dgm:t>
    </dgm:pt>
    <dgm:pt modelId="{7CF23340-6A3A-4834-A896-373F2A7FBF70}" type="pres">
      <dgm:prSet presAssocID="{40742721-8FA6-457E-9D9A-E8625A7C62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186CE-D6BA-4E90-99AA-67E46C47C2B8}" type="pres">
      <dgm:prSet presAssocID="{40742721-8FA6-457E-9D9A-E8625A7C622F}" presName="invisiNode" presStyleLbl="node1" presStyleIdx="2" presStyleCnt="3"/>
      <dgm:spPr/>
    </dgm:pt>
    <dgm:pt modelId="{F810EF63-E42B-4AF6-A3CE-DD681483BFC1}" type="pres">
      <dgm:prSet presAssocID="{40742721-8FA6-457E-9D9A-E8625A7C622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508E032-B282-4AF7-A210-738129B14AD9}" srcId="{119A2747-C397-4DF5-9FFF-7FE3B8ACE1E3}" destId="{40742721-8FA6-457E-9D9A-E8625A7C622F}" srcOrd="2" destOrd="0" parTransId="{61449BA3-95BB-4F04-B542-FD38CFAD6132}" sibTransId="{33F333A5-4996-418F-901F-85B7842EE2BE}"/>
    <dgm:cxn modelId="{B8187224-8997-4FD4-9653-2279D7B48B23}" type="presOf" srcId="{119A2747-C397-4DF5-9FFF-7FE3B8ACE1E3}" destId="{5BEB54ED-D76D-4028-B53B-91ABB428128C}" srcOrd="0" destOrd="0" presId="urn:microsoft.com/office/officeart/2005/8/layout/hList7#1"/>
    <dgm:cxn modelId="{694CF412-6726-41B9-B697-81A345513161}" srcId="{119A2747-C397-4DF5-9FFF-7FE3B8ACE1E3}" destId="{F7ADB235-853E-4744-9F17-E02FD5EC14A0}" srcOrd="0" destOrd="0" parTransId="{11B9ED2C-C91C-4C51-8048-B70B62DF6776}" sibTransId="{24EFBFE9-1EAA-4A80-90EE-5ADD91EB053C}"/>
    <dgm:cxn modelId="{56CB9CBB-A899-4A6D-B83D-B55BAF2957B4}" type="presOf" srcId="{24EFBFE9-1EAA-4A80-90EE-5ADD91EB053C}" destId="{4E7D6433-E0AB-4DB3-8F44-77C4C6D4DB96}" srcOrd="0" destOrd="0" presId="urn:microsoft.com/office/officeart/2005/8/layout/hList7#1"/>
    <dgm:cxn modelId="{41F52190-28A1-4D8F-B5E6-DDB500420306}" type="presOf" srcId="{F7ADB235-853E-4744-9F17-E02FD5EC14A0}" destId="{EFD88C02-7144-495B-A961-E3F0AB65944C}" srcOrd="1" destOrd="0" presId="urn:microsoft.com/office/officeart/2005/8/layout/hList7#1"/>
    <dgm:cxn modelId="{13C041CC-99C0-406B-B68B-38BEBC4DDFA2}" type="presOf" srcId="{F7ADB235-853E-4744-9F17-E02FD5EC14A0}" destId="{773FA37B-A217-4B85-A64D-E7E6E002F724}" srcOrd="0" destOrd="0" presId="urn:microsoft.com/office/officeart/2005/8/layout/hList7#1"/>
    <dgm:cxn modelId="{7CFE2611-18C6-4743-AAF9-E277DAA628F4}" type="presOf" srcId="{A8B70240-8EF5-4FB1-9742-CB16C6D74939}" destId="{50076649-1168-43AC-A003-AA463F46DABD}" srcOrd="0" destOrd="0" presId="urn:microsoft.com/office/officeart/2005/8/layout/hList7#1"/>
    <dgm:cxn modelId="{876AE9E7-E020-4DBA-83AC-CAF813B0BC4D}" type="presOf" srcId="{40742721-8FA6-457E-9D9A-E8625A7C622F}" destId="{A38B9F8E-5CC5-4251-86A0-84E618F2FB44}" srcOrd="0" destOrd="0" presId="urn:microsoft.com/office/officeart/2005/8/layout/hList7#1"/>
    <dgm:cxn modelId="{C3C3EF20-55E2-46E1-B028-4B2D830FA45F}" srcId="{119A2747-C397-4DF5-9FFF-7FE3B8ACE1E3}" destId="{B69EE5EB-E672-4A63-85D9-B233FF34D3F5}" srcOrd="1" destOrd="0" parTransId="{C45DD66E-08E7-48D5-8A33-2E23E42DACB9}" sibTransId="{A8B70240-8EF5-4FB1-9742-CB16C6D74939}"/>
    <dgm:cxn modelId="{1295EB2D-1725-4C79-A150-52CF331D3565}" type="presOf" srcId="{B69EE5EB-E672-4A63-85D9-B233FF34D3F5}" destId="{558E4CA3-3843-4ADB-A232-2B13B79D4BAE}" srcOrd="1" destOrd="0" presId="urn:microsoft.com/office/officeart/2005/8/layout/hList7#1"/>
    <dgm:cxn modelId="{7B985658-F339-45B7-8221-59EBD4245DC7}" type="presOf" srcId="{40742721-8FA6-457E-9D9A-E8625A7C622F}" destId="{7CF23340-6A3A-4834-A896-373F2A7FBF70}" srcOrd="1" destOrd="0" presId="urn:microsoft.com/office/officeart/2005/8/layout/hList7#1"/>
    <dgm:cxn modelId="{42A08685-EBD4-49B2-807B-8D337A518775}" type="presOf" srcId="{B69EE5EB-E672-4A63-85D9-B233FF34D3F5}" destId="{3D066552-58CD-4A0B-8E0C-E488870ECBEF}" srcOrd="0" destOrd="0" presId="urn:microsoft.com/office/officeart/2005/8/layout/hList7#1"/>
    <dgm:cxn modelId="{FBCE8117-2294-4DC6-9CD7-FA93419706CA}" type="presParOf" srcId="{5BEB54ED-D76D-4028-B53B-91ABB428128C}" destId="{AD0C0789-34BE-4257-A3D9-9CD1340FB647}" srcOrd="0" destOrd="0" presId="urn:microsoft.com/office/officeart/2005/8/layout/hList7#1"/>
    <dgm:cxn modelId="{0C422B18-C7BE-40EA-BE47-18410E80894E}" type="presParOf" srcId="{5BEB54ED-D76D-4028-B53B-91ABB428128C}" destId="{35C5EB4B-CB9E-455D-9835-E1811A400680}" srcOrd="1" destOrd="0" presId="urn:microsoft.com/office/officeart/2005/8/layout/hList7#1"/>
    <dgm:cxn modelId="{ED6B0D2F-B442-4662-8136-3348CC9EB4D4}" type="presParOf" srcId="{35C5EB4B-CB9E-455D-9835-E1811A400680}" destId="{63EE512D-231B-4769-9C2A-9573A126844E}" srcOrd="0" destOrd="0" presId="urn:microsoft.com/office/officeart/2005/8/layout/hList7#1"/>
    <dgm:cxn modelId="{B9CB115E-F36E-4EDF-AEAD-514ED06F66A8}" type="presParOf" srcId="{63EE512D-231B-4769-9C2A-9573A126844E}" destId="{773FA37B-A217-4B85-A64D-E7E6E002F724}" srcOrd="0" destOrd="0" presId="urn:microsoft.com/office/officeart/2005/8/layout/hList7#1"/>
    <dgm:cxn modelId="{A0AED707-B632-4026-8B55-897A1D60BA0C}" type="presParOf" srcId="{63EE512D-231B-4769-9C2A-9573A126844E}" destId="{EFD88C02-7144-495B-A961-E3F0AB65944C}" srcOrd="1" destOrd="0" presId="urn:microsoft.com/office/officeart/2005/8/layout/hList7#1"/>
    <dgm:cxn modelId="{37A7F194-E948-4F0C-8EA0-33BE804183F0}" type="presParOf" srcId="{63EE512D-231B-4769-9C2A-9573A126844E}" destId="{E4320A04-3137-49EC-932F-5B5C24625655}" srcOrd="2" destOrd="0" presId="urn:microsoft.com/office/officeart/2005/8/layout/hList7#1"/>
    <dgm:cxn modelId="{4BF29303-37B6-49E8-B123-CA4F5080CF19}" type="presParOf" srcId="{63EE512D-231B-4769-9C2A-9573A126844E}" destId="{F695FE85-2E57-4125-A242-7B4A0599E84A}" srcOrd="3" destOrd="0" presId="urn:microsoft.com/office/officeart/2005/8/layout/hList7#1"/>
    <dgm:cxn modelId="{9E49434F-7259-4F4B-A0C9-A45B3A743D60}" type="presParOf" srcId="{35C5EB4B-CB9E-455D-9835-E1811A400680}" destId="{4E7D6433-E0AB-4DB3-8F44-77C4C6D4DB96}" srcOrd="1" destOrd="0" presId="urn:microsoft.com/office/officeart/2005/8/layout/hList7#1"/>
    <dgm:cxn modelId="{D0917199-2972-4B9C-BBA1-506D9215C4A5}" type="presParOf" srcId="{35C5EB4B-CB9E-455D-9835-E1811A400680}" destId="{7A692BB0-96B4-4655-B0A6-F54EAD01CE19}" srcOrd="2" destOrd="0" presId="urn:microsoft.com/office/officeart/2005/8/layout/hList7#1"/>
    <dgm:cxn modelId="{32F09BFC-A74E-4C57-A908-D0113E02C20C}" type="presParOf" srcId="{7A692BB0-96B4-4655-B0A6-F54EAD01CE19}" destId="{3D066552-58CD-4A0B-8E0C-E488870ECBEF}" srcOrd="0" destOrd="0" presId="urn:microsoft.com/office/officeart/2005/8/layout/hList7#1"/>
    <dgm:cxn modelId="{5B7AE3C0-F13D-4EEE-B696-983B5CC412F4}" type="presParOf" srcId="{7A692BB0-96B4-4655-B0A6-F54EAD01CE19}" destId="{558E4CA3-3843-4ADB-A232-2B13B79D4BAE}" srcOrd="1" destOrd="0" presId="urn:microsoft.com/office/officeart/2005/8/layout/hList7#1"/>
    <dgm:cxn modelId="{DF9FDEC4-B13A-4292-B1B4-ACB3EB294EC6}" type="presParOf" srcId="{7A692BB0-96B4-4655-B0A6-F54EAD01CE19}" destId="{D963D3EE-02DF-4698-8CF9-87C7DA8234DC}" srcOrd="2" destOrd="0" presId="urn:microsoft.com/office/officeart/2005/8/layout/hList7#1"/>
    <dgm:cxn modelId="{7A54A294-C035-4FA8-AB90-9A7338E826F9}" type="presParOf" srcId="{7A692BB0-96B4-4655-B0A6-F54EAD01CE19}" destId="{11E258B9-8B2C-4A8B-B636-1D54C4B3107C}" srcOrd="3" destOrd="0" presId="urn:microsoft.com/office/officeart/2005/8/layout/hList7#1"/>
    <dgm:cxn modelId="{D1EC13A1-7D80-4161-9486-F4210E1207BB}" type="presParOf" srcId="{35C5EB4B-CB9E-455D-9835-E1811A400680}" destId="{50076649-1168-43AC-A003-AA463F46DABD}" srcOrd="3" destOrd="0" presId="urn:microsoft.com/office/officeart/2005/8/layout/hList7#1"/>
    <dgm:cxn modelId="{866075A6-A85E-4CC9-BCEE-6B3FD3D98527}" type="presParOf" srcId="{35C5EB4B-CB9E-455D-9835-E1811A400680}" destId="{18014C13-0F76-4ADC-841B-09DDA9D4BCC7}" srcOrd="4" destOrd="0" presId="urn:microsoft.com/office/officeart/2005/8/layout/hList7#1"/>
    <dgm:cxn modelId="{FEE0A377-21B7-44D3-BEA1-53A9A901A270}" type="presParOf" srcId="{18014C13-0F76-4ADC-841B-09DDA9D4BCC7}" destId="{A38B9F8E-5CC5-4251-86A0-84E618F2FB44}" srcOrd="0" destOrd="0" presId="urn:microsoft.com/office/officeart/2005/8/layout/hList7#1"/>
    <dgm:cxn modelId="{5EA347A2-A9D8-46E7-87C7-AAB3C27F61BF}" type="presParOf" srcId="{18014C13-0F76-4ADC-841B-09DDA9D4BCC7}" destId="{7CF23340-6A3A-4834-A896-373F2A7FBF70}" srcOrd="1" destOrd="0" presId="urn:microsoft.com/office/officeart/2005/8/layout/hList7#1"/>
    <dgm:cxn modelId="{044E5FA6-AC1A-4260-93BA-7133E9D4D56B}" type="presParOf" srcId="{18014C13-0F76-4ADC-841B-09DDA9D4BCC7}" destId="{699186CE-D6BA-4E90-99AA-67E46C47C2B8}" srcOrd="2" destOrd="0" presId="urn:microsoft.com/office/officeart/2005/8/layout/hList7#1"/>
    <dgm:cxn modelId="{4A164171-0219-408A-935D-5E42373FA03B}" type="presParOf" srcId="{18014C13-0F76-4ADC-841B-09DDA9D4BCC7}" destId="{F810EF63-E42B-4AF6-A3CE-DD681483BFC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9A2747-C397-4DF5-9FFF-7FE3B8ACE1E3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7ADB235-853E-4744-9F17-E02FD5EC14A0}">
      <dgm:prSet phldrT="[Текст]"/>
      <dgm:spPr/>
      <dgm:t>
        <a:bodyPr/>
        <a:lstStyle/>
        <a:p>
          <a:r>
            <a:rPr lang="ru-RU" dirty="0" smtClean="0"/>
            <a:t>Развитие, рост</a:t>
          </a:r>
          <a:endParaRPr lang="ru-RU" dirty="0"/>
        </a:p>
      </dgm:t>
    </dgm:pt>
    <dgm:pt modelId="{11B9ED2C-C91C-4C51-8048-B70B62DF6776}" type="parTrans" cxnId="{694CF412-6726-41B9-B697-81A345513161}">
      <dgm:prSet/>
      <dgm:spPr/>
      <dgm:t>
        <a:bodyPr/>
        <a:lstStyle/>
        <a:p>
          <a:endParaRPr lang="ru-RU"/>
        </a:p>
      </dgm:t>
    </dgm:pt>
    <dgm:pt modelId="{24EFBFE9-1EAA-4A80-90EE-5ADD91EB053C}" type="sibTrans" cxnId="{694CF412-6726-41B9-B697-81A345513161}">
      <dgm:prSet/>
      <dgm:spPr/>
      <dgm:t>
        <a:bodyPr/>
        <a:lstStyle/>
        <a:p>
          <a:endParaRPr lang="ru-RU"/>
        </a:p>
      </dgm:t>
    </dgm:pt>
    <dgm:pt modelId="{B69EE5EB-E672-4A63-85D9-B233FF34D3F5}">
      <dgm:prSet phldrT="[Текст]"/>
      <dgm:spPr/>
      <dgm:t>
        <a:bodyPr/>
        <a:lstStyle/>
        <a:p>
          <a:r>
            <a:rPr lang="ru-RU" dirty="0" smtClean="0"/>
            <a:t>Личностные достижения</a:t>
          </a:r>
          <a:endParaRPr lang="ru-RU" dirty="0"/>
        </a:p>
      </dgm:t>
    </dgm:pt>
    <dgm:pt modelId="{C45DD66E-08E7-48D5-8A33-2E23E42DACB9}" type="parTrans" cxnId="{C3C3EF20-55E2-46E1-B028-4B2D830FA45F}">
      <dgm:prSet/>
      <dgm:spPr/>
      <dgm:t>
        <a:bodyPr/>
        <a:lstStyle/>
        <a:p>
          <a:endParaRPr lang="ru-RU"/>
        </a:p>
      </dgm:t>
    </dgm:pt>
    <dgm:pt modelId="{A8B70240-8EF5-4FB1-9742-CB16C6D74939}" type="sibTrans" cxnId="{C3C3EF20-55E2-46E1-B028-4B2D830FA45F}">
      <dgm:prSet/>
      <dgm:spPr/>
      <dgm:t>
        <a:bodyPr/>
        <a:lstStyle/>
        <a:p>
          <a:endParaRPr lang="ru-RU"/>
        </a:p>
      </dgm:t>
    </dgm:pt>
    <dgm:pt modelId="{40742721-8FA6-457E-9D9A-E8625A7C622F}">
      <dgm:prSet phldrT="[Текст]"/>
      <dgm:spPr/>
      <dgm:t>
        <a:bodyPr/>
        <a:lstStyle/>
        <a:p>
          <a:r>
            <a:rPr lang="ru-RU" dirty="0" smtClean="0"/>
            <a:t>Внутренняя мотивация</a:t>
          </a:r>
          <a:endParaRPr lang="ru-RU" dirty="0"/>
        </a:p>
      </dgm:t>
    </dgm:pt>
    <dgm:pt modelId="{61449BA3-95BB-4F04-B542-FD38CFAD6132}" type="parTrans" cxnId="{7508E032-B282-4AF7-A210-738129B14AD9}">
      <dgm:prSet/>
      <dgm:spPr/>
      <dgm:t>
        <a:bodyPr/>
        <a:lstStyle/>
        <a:p>
          <a:endParaRPr lang="ru-RU"/>
        </a:p>
      </dgm:t>
    </dgm:pt>
    <dgm:pt modelId="{33F333A5-4996-418F-901F-85B7842EE2BE}" type="sibTrans" cxnId="{7508E032-B282-4AF7-A210-738129B14AD9}">
      <dgm:prSet/>
      <dgm:spPr/>
      <dgm:t>
        <a:bodyPr/>
        <a:lstStyle/>
        <a:p>
          <a:endParaRPr lang="ru-RU"/>
        </a:p>
      </dgm:t>
    </dgm:pt>
    <dgm:pt modelId="{5BEB54ED-D76D-4028-B53B-91ABB428128C}" type="pres">
      <dgm:prSet presAssocID="{119A2747-C397-4DF5-9FFF-7FE3B8ACE1E3}" presName="Name0" presStyleCnt="0">
        <dgm:presLayoutVars>
          <dgm:dir/>
          <dgm:resizeHandles val="exact"/>
        </dgm:presLayoutVars>
      </dgm:prSet>
      <dgm:spPr/>
    </dgm:pt>
    <dgm:pt modelId="{AD0C0789-34BE-4257-A3D9-9CD1340FB647}" type="pres">
      <dgm:prSet presAssocID="{119A2747-C397-4DF5-9FFF-7FE3B8ACE1E3}" presName="fgShape" presStyleLbl="fgShp" presStyleIdx="0" presStyleCnt="1"/>
      <dgm:spPr/>
    </dgm:pt>
    <dgm:pt modelId="{35C5EB4B-CB9E-455D-9835-E1811A400680}" type="pres">
      <dgm:prSet presAssocID="{119A2747-C397-4DF5-9FFF-7FE3B8ACE1E3}" presName="linComp" presStyleCnt="0"/>
      <dgm:spPr/>
    </dgm:pt>
    <dgm:pt modelId="{63EE512D-231B-4769-9C2A-9573A126844E}" type="pres">
      <dgm:prSet presAssocID="{F7ADB235-853E-4744-9F17-E02FD5EC14A0}" presName="compNode" presStyleCnt="0"/>
      <dgm:spPr/>
    </dgm:pt>
    <dgm:pt modelId="{773FA37B-A217-4B85-A64D-E7E6E002F724}" type="pres">
      <dgm:prSet presAssocID="{F7ADB235-853E-4744-9F17-E02FD5EC14A0}" presName="bkgdShape" presStyleLbl="node1" presStyleIdx="0" presStyleCnt="3" custLinFactNeighborX="-584"/>
      <dgm:spPr/>
      <dgm:t>
        <a:bodyPr/>
        <a:lstStyle/>
        <a:p>
          <a:endParaRPr lang="ru-RU"/>
        </a:p>
      </dgm:t>
    </dgm:pt>
    <dgm:pt modelId="{EFD88C02-7144-495B-A961-E3F0AB65944C}" type="pres">
      <dgm:prSet presAssocID="{F7ADB235-853E-4744-9F17-E02FD5EC14A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0A04-3137-49EC-932F-5B5C24625655}" type="pres">
      <dgm:prSet presAssocID="{F7ADB235-853E-4744-9F17-E02FD5EC14A0}" presName="invisiNode" presStyleLbl="node1" presStyleIdx="0" presStyleCnt="3"/>
      <dgm:spPr/>
    </dgm:pt>
    <dgm:pt modelId="{F695FE85-2E57-4125-A242-7B4A0599E84A}" type="pres">
      <dgm:prSet presAssocID="{F7ADB235-853E-4744-9F17-E02FD5EC14A0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7D6433-E0AB-4DB3-8F44-77C4C6D4DB96}" type="pres">
      <dgm:prSet presAssocID="{24EFBFE9-1EAA-4A80-90EE-5ADD91EB05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692BB0-96B4-4655-B0A6-F54EAD01CE19}" type="pres">
      <dgm:prSet presAssocID="{B69EE5EB-E672-4A63-85D9-B233FF34D3F5}" presName="compNode" presStyleCnt="0"/>
      <dgm:spPr/>
    </dgm:pt>
    <dgm:pt modelId="{3D066552-58CD-4A0B-8E0C-E488870ECBEF}" type="pres">
      <dgm:prSet presAssocID="{B69EE5EB-E672-4A63-85D9-B233FF34D3F5}" presName="bkgdShape" presStyleLbl="node1" presStyleIdx="1" presStyleCnt="3"/>
      <dgm:spPr/>
      <dgm:t>
        <a:bodyPr/>
        <a:lstStyle/>
        <a:p>
          <a:endParaRPr lang="ru-RU"/>
        </a:p>
      </dgm:t>
    </dgm:pt>
    <dgm:pt modelId="{558E4CA3-3843-4ADB-A232-2B13B79D4BAE}" type="pres">
      <dgm:prSet presAssocID="{B69EE5EB-E672-4A63-85D9-B233FF34D3F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3D3EE-02DF-4698-8CF9-87C7DA8234DC}" type="pres">
      <dgm:prSet presAssocID="{B69EE5EB-E672-4A63-85D9-B233FF34D3F5}" presName="invisiNode" presStyleLbl="node1" presStyleIdx="1" presStyleCnt="3"/>
      <dgm:spPr/>
    </dgm:pt>
    <dgm:pt modelId="{11E258B9-8B2C-4A8B-B636-1D54C4B3107C}" type="pres">
      <dgm:prSet presAssocID="{B69EE5EB-E672-4A63-85D9-B233FF34D3F5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0076649-1168-43AC-A003-AA463F46DABD}" type="pres">
      <dgm:prSet presAssocID="{A8B70240-8EF5-4FB1-9742-CB16C6D749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014C13-0F76-4ADC-841B-09DDA9D4BCC7}" type="pres">
      <dgm:prSet presAssocID="{40742721-8FA6-457E-9D9A-E8625A7C622F}" presName="compNode" presStyleCnt="0"/>
      <dgm:spPr/>
    </dgm:pt>
    <dgm:pt modelId="{A38B9F8E-5CC5-4251-86A0-84E618F2FB44}" type="pres">
      <dgm:prSet presAssocID="{40742721-8FA6-457E-9D9A-E8625A7C622F}" presName="bkgdShape" presStyleLbl="node1" presStyleIdx="2" presStyleCnt="3"/>
      <dgm:spPr/>
      <dgm:t>
        <a:bodyPr/>
        <a:lstStyle/>
        <a:p>
          <a:endParaRPr lang="ru-RU"/>
        </a:p>
      </dgm:t>
    </dgm:pt>
    <dgm:pt modelId="{7CF23340-6A3A-4834-A896-373F2A7FBF70}" type="pres">
      <dgm:prSet presAssocID="{40742721-8FA6-457E-9D9A-E8625A7C62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186CE-D6BA-4E90-99AA-67E46C47C2B8}" type="pres">
      <dgm:prSet presAssocID="{40742721-8FA6-457E-9D9A-E8625A7C622F}" presName="invisiNode" presStyleLbl="node1" presStyleIdx="2" presStyleCnt="3"/>
      <dgm:spPr/>
    </dgm:pt>
    <dgm:pt modelId="{F810EF63-E42B-4AF6-A3CE-DD681483BFC1}" type="pres">
      <dgm:prSet presAssocID="{40742721-8FA6-457E-9D9A-E8625A7C622F}" presName="imagNode" presStyleLbl="fgImgPlace1" presStyleIdx="2" presStyleCnt="3" custLinFactNeighborX="694" custLinFactNeighborY="763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508E032-B282-4AF7-A210-738129B14AD9}" srcId="{119A2747-C397-4DF5-9FFF-7FE3B8ACE1E3}" destId="{40742721-8FA6-457E-9D9A-E8625A7C622F}" srcOrd="2" destOrd="0" parTransId="{61449BA3-95BB-4F04-B542-FD38CFAD6132}" sibTransId="{33F333A5-4996-418F-901F-85B7842EE2BE}"/>
    <dgm:cxn modelId="{4A2454F3-4FAE-4D7B-8993-54B425E7CD5B}" type="presOf" srcId="{A8B70240-8EF5-4FB1-9742-CB16C6D74939}" destId="{50076649-1168-43AC-A003-AA463F46DABD}" srcOrd="0" destOrd="0" presId="urn:microsoft.com/office/officeart/2005/8/layout/hList7#1"/>
    <dgm:cxn modelId="{74ED378F-C3DC-4681-B128-CA9042FDEBAE}" type="presOf" srcId="{B69EE5EB-E672-4A63-85D9-B233FF34D3F5}" destId="{558E4CA3-3843-4ADB-A232-2B13B79D4BAE}" srcOrd="1" destOrd="0" presId="urn:microsoft.com/office/officeart/2005/8/layout/hList7#1"/>
    <dgm:cxn modelId="{FFFA08F6-C5C4-4CB8-A99C-474726FC9EB3}" type="presOf" srcId="{F7ADB235-853E-4744-9F17-E02FD5EC14A0}" destId="{EFD88C02-7144-495B-A961-E3F0AB65944C}" srcOrd="1" destOrd="0" presId="urn:microsoft.com/office/officeart/2005/8/layout/hList7#1"/>
    <dgm:cxn modelId="{029AAA3A-7298-4DA3-AA16-8604FC80887A}" type="presOf" srcId="{F7ADB235-853E-4744-9F17-E02FD5EC14A0}" destId="{773FA37B-A217-4B85-A64D-E7E6E002F724}" srcOrd="0" destOrd="0" presId="urn:microsoft.com/office/officeart/2005/8/layout/hList7#1"/>
    <dgm:cxn modelId="{694CF412-6726-41B9-B697-81A345513161}" srcId="{119A2747-C397-4DF5-9FFF-7FE3B8ACE1E3}" destId="{F7ADB235-853E-4744-9F17-E02FD5EC14A0}" srcOrd="0" destOrd="0" parTransId="{11B9ED2C-C91C-4C51-8048-B70B62DF6776}" sibTransId="{24EFBFE9-1EAA-4A80-90EE-5ADD91EB053C}"/>
    <dgm:cxn modelId="{38CA7BF5-2B82-462B-A748-5A7802CCB13C}" type="presOf" srcId="{119A2747-C397-4DF5-9FFF-7FE3B8ACE1E3}" destId="{5BEB54ED-D76D-4028-B53B-91ABB428128C}" srcOrd="0" destOrd="0" presId="urn:microsoft.com/office/officeart/2005/8/layout/hList7#1"/>
    <dgm:cxn modelId="{0BEF1277-A958-4B72-8668-90E19553F00B}" type="presOf" srcId="{B69EE5EB-E672-4A63-85D9-B233FF34D3F5}" destId="{3D066552-58CD-4A0B-8E0C-E488870ECBEF}" srcOrd="0" destOrd="0" presId="urn:microsoft.com/office/officeart/2005/8/layout/hList7#1"/>
    <dgm:cxn modelId="{A51F277D-0440-4BB5-870C-5900A823FF0B}" type="presOf" srcId="{40742721-8FA6-457E-9D9A-E8625A7C622F}" destId="{7CF23340-6A3A-4834-A896-373F2A7FBF70}" srcOrd="1" destOrd="0" presId="urn:microsoft.com/office/officeart/2005/8/layout/hList7#1"/>
    <dgm:cxn modelId="{C3C3EF20-55E2-46E1-B028-4B2D830FA45F}" srcId="{119A2747-C397-4DF5-9FFF-7FE3B8ACE1E3}" destId="{B69EE5EB-E672-4A63-85D9-B233FF34D3F5}" srcOrd="1" destOrd="0" parTransId="{C45DD66E-08E7-48D5-8A33-2E23E42DACB9}" sibTransId="{A8B70240-8EF5-4FB1-9742-CB16C6D74939}"/>
    <dgm:cxn modelId="{455982D4-0EE1-42E7-B155-4B9A2D9929BB}" type="presOf" srcId="{24EFBFE9-1EAA-4A80-90EE-5ADD91EB053C}" destId="{4E7D6433-E0AB-4DB3-8F44-77C4C6D4DB96}" srcOrd="0" destOrd="0" presId="urn:microsoft.com/office/officeart/2005/8/layout/hList7#1"/>
    <dgm:cxn modelId="{2CD1D12C-AA99-4E4F-BC78-FEF4743BA815}" type="presOf" srcId="{40742721-8FA6-457E-9D9A-E8625A7C622F}" destId="{A38B9F8E-5CC5-4251-86A0-84E618F2FB44}" srcOrd="0" destOrd="0" presId="urn:microsoft.com/office/officeart/2005/8/layout/hList7#1"/>
    <dgm:cxn modelId="{3472FB36-2377-4E32-AE26-FDF1A94E4DEE}" type="presParOf" srcId="{5BEB54ED-D76D-4028-B53B-91ABB428128C}" destId="{AD0C0789-34BE-4257-A3D9-9CD1340FB647}" srcOrd="0" destOrd="0" presId="urn:microsoft.com/office/officeart/2005/8/layout/hList7#1"/>
    <dgm:cxn modelId="{5A14176E-EE80-4000-83D5-B6FEF6A67D99}" type="presParOf" srcId="{5BEB54ED-D76D-4028-B53B-91ABB428128C}" destId="{35C5EB4B-CB9E-455D-9835-E1811A400680}" srcOrd="1" destOrd="0" presId="urn:microsoft.com/office/officeart/2005/8/layout/hList7#1"/>
    <dgm:cxn modelId="{50ACD1A2-AC62-42FA-B5F1-263C58E74312}" type="presParOf" srcId="{35C5EB4B-CB9E-455D-9835-E1811A400680}" destId="{63EE512D-231B-4769-9C2A-9573A126844E}" srcOrd="0" destOrd="0" presId="urn:microsoft.com/office/officeart/2005/8/layout/hList7#1"/>
    <dgm:cxn modelId="{9B552785-D937-4C98-AFD5-F74CB333B635}" type="presParOf" srcId="{63EE512D-231B-4769-9C2A-9573A126844E}" destId="{773FA37B-A217-4B85-A64D-E7E6E002F724}" srcOrd="0" destOrd="0" presId="urn:microsoft.com/office/officeart/2005/8/layout/hList7#1"/>
    <dgm:cxn modelId="{5E53DB9D-190D-4569-B15C-7E846DE78D4B}" type="presParOf" srcId="{63EE512D-231B-4769-9C2A-9573A126844E}" destId="{EFD88C02-7144-495B-A961-E3F0AB65944C}" srcOrd="1" destOrd="0" presId="urn:microsoft.com/office/officeart/2005/8/layout/hList7#1"/>
    <dgm:cxn modelId="{54F7597E-DB7C-4780-8FCF-436EA16F6DF1}" type="presParOf" srcId="{63EE512D-231B-4769-9C2A-9573A126844E}" destId="{E4320A04-3137-49EC-932F-5B5C24625655}" srcOrd="2" destOrd="0" presId="urn:microsoft.com/office/officeart/2005/8/layout/hList7#1"/>
    <dgm:cxn modelId="{C1CDAEED-EF8C-4DA1-8955-E9404590F68D}" type="presParOf" srcId="{63EE512D-231B-4769-9C2A-9573A126844E}" destId="{F695FE85-2E57-4125-A242-7B4A0599E84A}" srcOrd="3" destOrd="0" presId="urn:microsoft.com/office/officeart/2005/8/layout/hList7#1"/>
    <dgm:cxn modelId="{DA3A5288-245F-4E2D-9514-2E51442F99DC}" type="presParOf" srcId="{35C5EB4B-CB9E-455D-9835-E1811A400680}" destId="{4E7D6433-E0AB-4DB3-8F44-77C4C6D4DB96}" srcOrd="1" destOrd="0" presId="urn:microsoft.com/office/officeart/2005/8/layout/hList7#1"/>
    <dgm:cxn modelId="{A431F098-0D6A-4B2A-9769-FCC4BB6F2C9C}" type="presParOf" srcId="{35C5EB4B-CB9E-455D-9835-E1811A400680}" destId="{7A692BB0-96B4-4655-B0A6-F54EAD01CE19}" srcOrd="2" destOrd="0" presId="urn:microsoft.com/office/officeart/2005/8/layout/hList7#1"/>
    <dgm:cxn modelId="{F9125BAE-7CDD-4888-A493-5FBC60167BA6}" type="presParOf" srcId="{7A692BB0-96B4-4655-B0A6-F54EAD01CE19}" destId="{3D066552-58CD-4A0B-8E0C-E488870ECBEF}" srcOrd="0" destOrd="0" presId="urn:microsoft.com/office/officeart/2005/8/layout/hList7#1"/>
    <dgm:cxn modelId="{A92BF216-31A2-4217-BBF2-CACF87A59C56}" type="presParOf" srcId="{7A692BB0-96B4-4655-B0A6-F54EAD01CE19}" destId="{558E4CA3-3843-4ADB-A232-2B13B79D4BAE}" srcOrd="1" destOrd="0" presId="urn:microsoft.com/office/officeart/2005/8/layout/hList7#1"/>
    <dgm:cxn modelId="{272C6443-B522-4DB9-8A31-25F098C7D956}" type="presParOf" srcId="{7A692BB0-96B4-4655-B0A6-F54EAD01CE19}" destId="{D963D3EE-02DF-4698-8CF9-87C7DA8234DC}" srcOrd="2" destOrd="0" presId="urn:microsoft.com/office/officeart/2005/8/layout/hList7#1"/>
    <dgm:cxn modelId="{164631A7-C43A-46EE-904C-E74E8B22CC05}" type="presParOf" srcId="{7A692BB0-96B4-4655-B0A6-F54EAD01CE19}" destId="{11E258B9-8B2C-4A8B-B636-1D54C4B3107C}" srcOrd="3" destOrd="0" presId="urn:microsoft.com/office/officeart/2005/8/layout/hList7#1"/>
    <dgm:cxn modelId="{7648C07B-3CC2-437E-91F2-E9EAB6695BCD}" type="presParOf" srcId="{35C5EB4B-CB9E-455D-9835-E1811A400680}" destId="{50076649-1168-43AC-A003-AA463F46DABD}" srcOrd="3" destOrd="0" presId="urn:microsoft.com/office/officeart/2005/8/layout/hList7#1"/>
    <dgm:cxn modelId="{73E4E53F-ABC5-4395-AD9E-6BA236F1236C}" type="presParOf" srcId="{35C5EB4B-CB9E-455D-9835-E1811A400680}" destId="{18014C13-0F76-4ADC-841B-09DDA9D4BCC7}" srcOrd="4" destOrd="0" presId="urn:microsoft.com/office/officeart/2005/8/layout/hList7#1"/>
    <dgm:cxn modelId="{8B86D601-82E0-473B-9F22-9A19794878EF}" type="presParOf" srcId="{18014C13-0F76-4ADC-841B-09DDA9D4BCC7}" destId="{A38B9F8E-5CC5-4251-86A0-84E618F2FB44}" srcOrd="0" destOrd="0" presId="urn:microsoft.com/office/officeart/2005/8/layout/hList7#1"/>
    <dgm:cxn modelId="{4E486192-8AC0-40B5-9CCD-73567F958C34}" type="presParOf" srcId="{18014C13-0F76-4ADC-841B-09DDA9D4BCC7}" destId="{7CF23340-6A3A-4834-A896-373F2A7FBF70}" srcOrd="1" destOrd="0" presId="urn:microsoft.com/office/officeart/2005/8/layout/hList7#1"/>
    <dgm:cxn modelId="{7640D087-D761-4F7A-AD0D-BB7AD50CFE88}" type="presParOf" srcId="{18014C13-0F76-4ADC-841B-09DDA9D4BCC7}" destId="{699186CE-D6BA-4E90-99AA-67E46C47C2B8}" srcOrd="2" destOrd="0" presId="urn:microsoft.com/office/officeart/2005/8/layout/hList7#1"/>
    <dgm:cxn modelId="{C51C7A40-8790-420B-A2BD-0D17DA931DE4}" type="presParOf" srcId="{18014C13-0F76-4ADC-841B-09DDA9D4BCC7}" destId="{F810EF63-E42B-4AF6-A3CE-DD681483BFC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9A2747-C397-4DF5-9FFF-7FE3B8ACE1E3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7ADB235-853E-4744-9F17-E02FD5EC14A0}">
      <dgm:prSet phldrT="[Текст]"/>
      <dgm:spPr/>
      <dgm:t>
        <a:bodyPr/>
        <a:lstStyle/>
        <a:p>
          <a:r>
            <a:rPr lang="ru-RU" dirty="0" smtClean="0"/>
            <a:t>Для кого?</a:t>
          </a:r>
          <a:endParaRPr lang="ru-RU" dirty="0"/>
        </a:p>
      </dgm:t>
    </dgm:pt>
    <dgm:pt modelId="{11B9ED2C-C91C-4C51-8048-B70B62DF6776}" type="parTrans" cxnId="{694CF412-6726-41B9-B697-81A345513161}">
      <dgm:prSet/>
      <dgm:spPr/>
      <dgm:t>
        <a:bodyPr/>
        <a:lstStyle/>
        <a:p>
          <a:endParaRPr lang="ru-RU"/>
        </a:p>
      </dgm:t>
    </dgm:pt>
    <dgm:pt modelId="{24EFBFE9-1EAA-4A80-90EE-5ADD91EB053C}" type="sibTrans" cxnId="{694CF412-6726-41B9-B697-81A345513161}">
      <dgm:prSet/>
      <dgm:spPr/>
      <dgm:t>
        <a:bodyPr/>
        <a:lstStyle/>
        <a:p>
          <a:endParaRPr lang="ru-RU"/>
        </a:p>
      </dgm:t>
    </dgm:pt>
    <dgm:pt modelId="{B69EE5EB-E672-4A63-85D9-B233FF34D3F5}">
      <dgm:prSet phldrT="[Текст]"/>
      <dgm:spPr/>
      <dgm:t>
        <a:bodyPr/>
        <a:lstStyle/>
        <a:p>
          <a:r>
            <a:rPr lang="ru-RU" dirty="0" smtClean="0"/>
            <a:t>Как?</a:t>
          </a:r>
          <a:endParaRPr lang="ru-RU" dirty="0"/>
        </a:p>
      </dgm:t>
    </dgm:pt>
    <dgm:pt modelId="{C45DD66E-08E7-48D5-8A33-2E23E42DACB9}" type="parTrans" cxnId="{C3C3EF20-55E2-46E1-B028-4B2D830FA45F}">
      <dgm:prSet/>
      <dgm:spPr/>
      <dgm:t>
        <a:bodyPr/>
        <a:lstStyle/>
        <a:p>
          <a:endParaRPr lang="ru-RU"/>
        </a:p>
      </dgm:t>
    </dgm:pt>
    <dgm:pt modelId="{A8B70240-8EF5-4FB1-9742-CB16C6D74939}" type="sibTrans" cxnId="{C3C3EF20-55E2-46E1-B028-4B2D830FA45F}">
      <dgm:prSet/>
      <dgm:spPr/>
      <dgm:t>
        <a:bodyPr/>
        <a:lstStyle/>
        <a:p>
          <a:endParaRPr lang="ru-RU"/>
        </a:p>
      </dgm:t>
    </dgm:pt>
    <dgm:pt modelId="{40742721-8FA6-457E-9D9A-E8625A7C622F}">
      <dgm:prSet phldrT="[Текст]"/>
      <dgm:spPr/>
      <dgm:t>
        <a:bodyPr/>
        <a:lstStyle/>
        <a:p>
          <a:r>
            <a:rPr lang="ru-RU" dirty="0" smtClean="0"/>
            <a:t>Зачем?</a:t>
          </a:r>
          <a:endParaRPr lang="ru-RU" dirty="0"/>
        </a:p>
      </dgm:t>
    </dgm:pt>
    <dgm:pt modelId="{61449BA3-95BB-4F04-B542-FD38CFAD6132}" type="parTrans" cxnId="{7508E032-B282-4AF7-A210-738129B14AD9}">
      <dgm:prSet/>
      <dgm:spPr/>
      <dgm:t>
        <a:bodyPr/>
        <a:lstStyle/>
        <a:p>
          <a:endParaRPr lang="ru-RU"/>
        </a:p>
      </dgm:t>
    </dgm:pt>
    <dgm:pt modelId="{33F333A5-4996-418F-901F-85B7842EE2BE}" type="sibTrans" cxnId="{7508E032-B282-4AF7-A210-738129B14AD9}">
      <dgm:prSet/>
      <dgm:spPr/>
      <dgm:t>
        <a:bodyPr/>
        <a:lstStyle/>
        <a:p>
          <a:endParaRPr lang="ru-RU"/>
        </a:p>
      </dgm:t>
    </dgm:pt>
    <dgm:pt modelId="{5BEB54ED-D76D-4028-B53B-91ABB428128C}" type="pres">
      <dgm:prSet presAssocID="{119A2747-C397-4DF5-9FFF-7FE3B8ACE1E3}" presName="Name0" presStyleCnt="0">
        <dgm:presLayoutVars>
          <dgm:dir/>
          <dgm:resizeHandles val="exact"/>
        </dgm:presLayoutVars>
      </dgm:prSet>
      <dgm:spPr/>
    </dgm:pt>
    <dgm:pt modelId="{AD0C0789-34BE-4257-A3D9-9CD1340FB647}" type="pres">
      <dgm:prSet presAssocID="{119A2747-C397-4DF5-9FFF-7FE3B8ACE1E3}" presName="fgShape" presStyleLbl="fgShp" presStyleIdx="0" presStyleCnt="1"/>
      <dgm:spPr/>
    </dgm:pt>
    <dgm:pt modelId="{35C5EB4B-CB9E-455D-9835-E1811A400680}" type="pres">
      <dgm:prSet presAssocID="{119A2747-C397-4DF5-9FFF-7FE3B8ACE1E3}" presName="linComp" presStyleCnt="0"/>
      <dgm:spPr/>
    </dgm:pt>
    <dgm:pt modelId="{63EE512D-231B-4769-9C2A-9573A126844E}" type="pres">
      <dgm:prSet presAssocID="{F7ADB235-853E-4744-9F17-E02FD5EC14A0}" presName="compNode" presStyleCnt="0"/>
      <dgm:spPr/>
    </dgm:pt>
    <dgm:pt modelId="{773FA37B-A217-4B85-A64D-E7E6E002F724}" type="pres">
      <dgm:prSet presAssocID="{F7ADB235-853E-4744-9F17-E02FD5EC14A0}" presName="bkgdShape" presStyleLbl="node1" presStyleIdx="0" presStyleCnt="3" custLinFactNeighborX="-584"/>
      <dgm:spPr/>
      <dgm:t>
        <a:bodyPr/>
        <a:lstStyle/>
        <a:p>
          <a:endParaRPr lang="ru-RU"/>
        </a:p>
      </dgm:t>
    </dgm:pt>
    <dgm:pt modelId="{EFD88C02-7144-495B-A961-E3F0AB65944C}" type="pres">
      <dgm:prSet presAssocID="{F7ADB235-853E-4744-9F17-E02FD5EC14A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0A04-3137-49EC-932F-5B5C24625655}" type="pres">
      <dgm:prSet presAssocID="{F7ADB235-853E-4744-9F17-E02FD5EC14A0}" presName="invisiNode" presStyleLbl="node1" presStyleIdx="0" presStyleCnt="3"/>
      <dgm:spPr/>
    </dgm:pt>
    <dgm:pt modelId="{F695FE85-2E57-4125-A242-7B4A0599E84A}" type="pres">
      <dgm:prSet presAssocID="{F7ADB235-853E-4744-9F17-E02FD5EC14A0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7D6433-E0AB-4DB3-8F44-77C4C6D4DB96}" type="pres">
      <dgm:prSet presAssocID="{24EFBFE9-1EAA-4A80-90EE-5ADD91EB05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692BB0-96B4-4655-B0A6-F54EAD01CE19}" type="pres">
      <dgm:prSet presAssocID="{B69EE5EB-E672-4A63-85D9-B233FF34D3F5}" presName="compNode" presStyleCnt="0"/>
      <dgm:spPr/>
    </dgm:pt>
    <dgm:pt modelId="{3D066552-58CD-4A0B-8E0C-E488870ECBEF}" type="pres">
      <dgm:prSet presAssocID="{B69EE5EB-E672-4A63-85D9-B233FF34D3F5}" presName="bkgdShape" presStyleLbl="node1" presStyleIdx="1" presStyleCnt="3"/>
      <dgm:spPr/>
      <dgm:t>
        <a:bodyPr/>
        <a:lstStyle/>
        <a:p>
          <a:endParaRPr lang="ru-RU"/>
        </a:p>
      </dgm:t>
    </dgm:pt>
    <dgm:pt modelId="{558E4CA3-3843-4ADB-A232-2B13B79D4BAE}" type="pres">
      <dgm:prSet presAssocID="{B69EE5EB-E672-4A63-85D9-B233FF34D3F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3D3EE-02DF-4698-8CF9-87C7DA8234DC}" type="pres">
      <dgm:prSet presAssocID="{B69EE5EB-E672-4A63-85D9-B233FF34D3F5}" presName="invisiNode" presStyleLbl="node1" presStyleIdx="1" presStyleCnt="3"/>
      <dgm:spPr/>
    </dgm:pt>
    <dgm:pt modelId="{11E258B9-8B2C-4A8B-B636-1D54C4B3107C}" type="pres">
      <dgm:prSet presAssocID="{B69EE5EB-E672-4A63-85D9-B233FF34D3F5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0076649-1168-43AC-A003-AA463F46DABD}" type="pres">
      <dgm:prSet presAssocID="{A8B70240-8EF5-4FB1-9742-CB16C6D749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014C13-0F76-4ADC-841B-09DDA9D4BCC7}" type="pres">
      <dgm:prSet presAssocID="{40742721-8FA6-457E-9D9A-E8625A7C622F}" presName="compNode" presStyleCnt="0"/>
      <dgm:spPr/>
    </dgm:pt>
    <dgm:pt modelId="{A38B9F8E-5CC5-4251-86A0-84E618F2FB44}" type="pres">
      <dgm:prSet presAssocID="{40742721-8FA6-457E-9D9A-E8625A7C622F}" presName="bkgdShape" presStyleLbl="node1" presStyleIdx="2" presStyleCnt="3"/>
      <dgm:spPr/>
      <dgm:t>
        <a:bodyPr/>
        <a:lstStyle/>
        <a:p>
          <a:endParaRPr lang="ru-RU"/>
        </a:p>
      </dgm:t>
    </dgm:pt>
    <dgm:pt modelId="{7CF23340-6A3A-4834-A896-373F2A7FBF70}" type="pres">
      <dgm:prSet presAssocID="{40742721-8FA6-457E-9D9A-E8625A7C62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186CE-D6BA-4E90-99AA-67E46C47C2B8}" type="pres">
      <dgm:prSet presAssocID="{40742721-8FA6-457E-9D9A-E8625A7C622F}" presName="invisiNode" presStyleLbl="node1" presStyleIdx="2" presStyleCnt="3"/>
      <dgm:spPr/>
    </dgm:pt>
    <dgm:pt modelId="{F810EF63-E42B-4AF6-A3CE-DD681483BFC1}" type="pres">
      <dgm:prSet presAssocID="{40742721-8FA6-457E-9D9A-E8625A7C622F}" presName="imagNode" presStyleLbl="fgImgPlace1" presStyleIdx="2" presStyleCnt="3" custLinFactNeighborX="694" custLinFactNeighborY="131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508E032-B282-4AF7-A210-738129B14AD9}" srcId="{119A2747-C397-4DF5-9FFF-7FE3B8ACE1E3}" destId="{40742721-8FA6-457E-9D9A-E8625A7C622F}" srcOrd="2" destOrd="0" parTransId="{61449BA3-95BB-4F04-B542-FD38CFAD6132}" sibTransId="{33F333A5-4996-418F-901F-85B7842EE2BE}"/>
    <dgm:cxn modelId="{215F7100-3CE1-4DC8-8B4B-FFAAB8116EA1}" type="presOf" srcId="{F7ADB235-853E-4744-9F17-E02FD5EC14A0}" destId="{EFD88C02-7144-495B-A961-E3F0AB65944C}" srcOrd="1" destOrd="0" presId="urn:microsoft.com/office/officeart/2005/8/layout/hList7#1"/>
    <dgm:cxn modelId="{694CF412-6726-41B9-B697-81A345513161}" srcId="{119A2747-C397-4DF5-9FFF-7FE3B8ACE1E3}" destId="{F7ADB235-853E-4744-9F17-E02FD5EC14A0}" srcOrd="0" destOrd="0" parTransId="{11B9ED2C-C91C-4C51-8048-B70B62DF6776}" sibTransId="{24EFBFE9-1EAA-4A80-90EE-5ADD91EB053C}"/>
    <dgm:cxn modelId="{B39D9D0D-2D54-48A9-AA96-5CCAC130AC5D}" type="presOf" srcId="{40742721-8FA6-457E-9D9A-E8625A7C622F}" destId="{A38B9F8E-5CC5-4251-86A0-84E618F2FB44}" srcOrd="0" destOrd="0" presId="urn:microsoft.com/office/officeart/2005/8/layout/hList7#1"/>
    <dgm:cxn modelId="{93D85E34-0DE0-4F31-BB7C-C230D2AD1B57}" type="presOf" srcId="{A8B70240-8EF5-4FB1-9742-CB16C6D74939}" destId="{50076649-1168-43AC-A003-AA463F46DABD}" srcOrd="0" destOrd="0" presId="urn:microsoft.com/office/officeart/2005/8/layout/hList7#1"/>
    <dgm:cxn modelId="{A2BEBA11-FA0A-4926-92D2-59115DCB5357}" type="presOf" srcId="{40742721-8FA6-457E-9D9A-E8625A7C622F}" destId="{7CF23340-6A3A-4834-A896-373F2A7FBF70}" srcOrd="1" destOrd="0" presId="urn:microsoft.com/office/officeart/2005/8/layout/hList7#1"/>
    <dgm:cxn modelId="{AA743869-0DED-459A-BEC4-2B6D00015A0A}" type="presOf" srcId="{F7ADB235-853E-4744-9F17-E02FD5EC14A0}" destId="{773FA37B-A217-4B85-A64D-E7E6E002F724}" srcOrd="0" destOrd="0" presId="urn:microsoft.com/office/officeart/2005/8/layout/hList7#1"/>
    <dgm:cxn modelId="{9032969F-7C2C-4CFC-999B-3C5524F3C44B}" type="presOf" srcId="{B69EE5EB-E672-4A63-85D9-B233FF34D3F5}" destId="{3D066552-58CD-4A0B-8E0C-E488870ECBEF}" srcOrd="0" destOrd="0" presId="urn:microsoft.com/office/officeart/2005/8/layout/hList7#1"/>
    <dgm:cxn modelId="{C966A9D5-D38E-46C1-9CF4-E982B234CABB}" type="presOf" srcId="{24EFBFE9-1EAA-4A80-90EE-5ADD91EB053C}" destId="{4E7D6433-E0AB-4DB3-8F44-77C4C6D4DB96}" srcOrd="0" destOrd="0" presId="urn:microsoft.com/office/officeart/2005/8/layout/hList7#1"/>
    <dgm:cxn modelId="{D82A7EFE-1B48-4378-92AD-FD0488907075}" type="presOf" srcId="{119A2747-C397-4DF5-9FFF-7FE3B8ACE1E3}" destId="{5BEB54ED-D76D-4028-B53B-91ABB428128C}" srcOrd="0" destOrd="0" presId="urn:microsoft.com/office/officeart/2005/8/layout/hList7#1"/>
    <dgm:cxn modelId="{15A82D9E-C3D5-40A3-9182-2C92D9192705}" type="presOf" srcId="{B69EE5EB-E672-4A63-85D9-B233FF34D3F5}" destId="{558E4CA3-3843-4ADB-A232-2B13B79D4BAE}" srcOrd="1" destOrd="0" presId="urn:microsoft.com/office/officeart/2005/8/layout/hList7#1"/>
    <dgm:cxn modelId="{C3C3EF20-55E2-46E1-B028-4B2D830FA45F}" srcId="{119A2747-C397-4DF5-9FFF-7FE3B8ACE1E3}" destId="{B69EE5EB-E672-4A63-85D9-B233FF34D3F5}" srcOrd="1" destOrd="0" parTransId="{C45DD66E-08E7-48D5-8A33-2E23E42DACB9}" sibTransId="{A8B70240-8EF5-4FB1-9742-CB16C6D74939}"/>
    <dgm:cxn modelId="{E8291065-3230-474B-A8DC-CAC1AF542599}" type="presParOf" srcId="{5BEB54ED-D76D-4028-B53B-91ABB428128C}" destId="{AD0C0789-34BE-4257-A3D9-9CD1340FB647}" srcOrd="0" destOrd="0" presId="urn:microsoft.com/office/officeart/2005/8/layout/hList7#1"/>
    <dgm:cxn modelId="{9873E021-A307-4AAD-BD5D-3B1F49CB35D9}" type="presParOf" srcId="{5BEB54ED-D76D-4028-B53B-91ABB428128C}" destId="{35C5EB4B-CB9E-455D-9835-E1811A400680}" srcOrd="1" destOrd="0" presId="urn:microsoft.com/office/officeart/2005/8/layout/hList7#1"/>
    <dgm:cxn modelId="{B6CA5201-9F8E-4200-AB49-145894E091D0}" type="presParOf" srcId="{35C5EB4B-CB9E-455D-9835-E1811A400680}" destId="{63EE512D-231B-4769-9C2A-9573A126844E}" srcOrd="0" destOrd="0" presId="urn:microsoft.com/office/officeart/2005/8/layout/hList7#1"/>
    <dgm:cxn modelId="{4B174C33-D1C3-46FC-98B2-D6F3F62918F2}" type="presParOf" srcId="{63EE512D-231B-4769-9C2A-9573A126844E}" destId="{773FA37B-A217-4B85-A64D-E7E6E002F724}" srcOrd="0" destOrd="0" presId="urn:microsoft.com/office/officeart/2005/8/layout/hList7#1"/>
    <dgm:cxn modelId="{D125F041-5A83-4D4F-A0A3-20E24FD303EE}" type="presParOf" srcId="{63EE512D-231B-4769-9C2A-9573A126844E}" destId="{EFD88C02-7144-495B-A961-E3F0AB65944C}" srcOrd="1" destOrd="0" presId="urn:microsoft.com/office/officeart/2005/8/layout/hList7#1"/>
    <dgm:cxn modelId="{4F54B6B1-4256-4AD2-8F61-61999A09F5F9}" type="presParOf" srcId="{63EE512D-231B-4769-9C2A-9573A126844E}" destId="{E4320A04-3137-49EC-932F-5B5C24625655}" srcOrd="2" destOrd="0" presId="urn:microsoft.com/office/officeart/2005/8/layout/hList7#1"/>
    <dgm:cxn modelId="{E25752B0-BEF1-4CDB-BEC1-546FBC5E6D44}" type="presParOf" srcId="{63EE512D-231B-4769-9C2A-9573A126844E}" destId="{F695FE85-2E57-4125-A242-7B4A0599E84A}" srcOrd="3" destOrd="0" presId="urn:microsoft.com/office/officeart/2005/8/layout/hList7#1"/>
    <dgm:cxn modelId="{EC103957-E1B5-45D4-8B7D-BA4C11287419}" type="presParOf" srcId="{35C5EB4B-CB9E-455D-9835-E1811A400680}" destId="{4E7D6433-E0AB-4DB3-8F44-77C4C6D4DB96}" srcOrd="1" destOrd="0" presId="urn:microsoft.com/office/officeart/2005/8/layout/hList7#1"/>
    <dgm:cxn modelId="{59CB83FF-DAB2-48E9-9C9E-DD0769B31449}" type="presParOf" srcId="{35C5EB4B-CB9E-455D-9835-E1811A400680}" destId="{7A692BB0-96B4-4655-B0A6-F54EAD01CE19}" srcOrd="2" destOrd="0" presId="urn:microsoft.com/office/officeart/2005/8/layout/hList7#1"/>
    <dgm:cxn modelId="{2A49548F-99C8-46D5-AB9C-FF83CB3E3EEC}" type="presParOf" srcId="{7A692BB0-96B4-4655-B0A6-F54EAD01CE19}" destId="{3D066552-58CD-4A0B-8E0C-E488870ECBEF}" srcOrd="0" destOrd="0" presId="urn:microsoft.com/office/officeart/2005/8/layout/hList7#1"/>
    <dgm:cxn modelId="{49E31AC2-D962-45C0-A5CD-3864B140F38D}" type="presParOf" srcId="{7A692BB0-96B4-4655-B0A6-F54EAD01CE19}" destId="{558E4CA3-3843-4ADB-A232-2B13B79D4BAE}" srcOrd="1" destOrd="0" presId="urn:microsoft.com/office/officeart/2005/8/layout/hList7#1"/>
    <dgm:cxn modelId="{D2279A53-0FBD-4BC9-9704-9F990983B5FB}" type="presParOf" srcId="{7A692BB0-96B4-4655-B0A6-F54EAD01CE19}" destId="{D963D3EE-02DF-4698-8CF9-87C7DA8234DC}" srcOrd="2" destOrd="0" presId="urn:microsoft.com/office/officeart/2005/8/layout/hList7#1"/>
    <dgm:cxn modelId="{8EBCD9E1-E6E8-4728-8E3B-313A24999EB0}" type="presParOf" srcId="{7A692BB0-96B4-4655-B0A6-F54EAD01CE19}" destId="{11E258B9-8B2C-4A8B-B636-1D54C4B3107C}" srcOrd="3" destOrd="0" presId="urn:microsoft.com/office/officeart/2005/8/layout/hList7#1"/>
    <dgm:cxn modelId="{778A1182-07D1-469F-862E-BBFBBF1E69E7}" type="presParOf" srcId="{35C5EB4B-CB9E-455D-9835-E1811A400680}" destId="{50076649-1168-43AC-A003-AA463F46DABD}" srcOrd="3" destOrd="0" presId="urn:microsoft.com/office/officeart/2005/8/layout/hList7#1"/>
    <dgm:cxn modelId="{7166DFBC-5A45-46BD-994E-B2086112E175}" type="presParOf" srcId="{35C5EB4B-CB9E-455D-9835-E1811A400680}" destId="{18014C13-0F76-4ADC-841B-09DDA9D4BCC7}" srcOrd="4" destOrd="0" presId="urn:microsoft.com/office/officeart/2005/8/layout/hList7#1"/>
    <dgm:cxn modelId="{F9065A72-4967-4D01-8BC8-40A1EDD99833}" type="presParOf" srcId="{18014C13-0F76-4ADC-841B-09DDA9D4BCC7}" destId="{A38B9F8E-5CC5-4251-86A0-84E618F2FB44}" srcOrd="0" destOrd="0" presId="urn:microsoft.com/office/officeart/2005/8/layout/hList7#1"/>
    <dgm:cxn modelId="{0A64D786-3CC4-48BC-89B0-487A067C1DD8}" type="presParOf" srcId="{18014C13-0F76-4ADC-841B-09DDA9D4BCC7}" destId="{7CF23340-6A3A-4834-A896-373F2A7FBF70}" srcOrd="1" destOrd="0" presId="urn:microsoft.com/office/officeart/2005/8/layout/hList7#1"/>
    <dgm:cxn modelId="{59994CDA-6849-4724-93D5-699DB4481147}" type="presParOf" srcId="{18014C13-0F76-4ADC-841B-09DDA9D4BCC7}" destId="{699186CE-D6BA-4E90-99AA-67E46C47C2B8}" srcOrd="2" destOrd="0" presId="urn:microsoft.com/office/officeart/2005/8/layout/hList7#1"/>
    <dgm:cxn modelId="{81975B41-259E-49F9-9BB6-08FADCFE1D26}" type="presParOf" srcId="{18014C13-0F76-4ADC-841B-09DDA9D4BCC7}" destId="{F810EF63-E42B-4AF6-A3CE-DD681483BFC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3FA37B-A217-4B85-A64D-E7E6E002F724}">
      <dsp:nvSpPr>
        <dsp:cNvPr id="0" name=""/>
        <dsp:cNvSpPr/>
      </dsp:nvSpPr>
      <dsp:spPr>
        <a:xfrm>
          <a:off x="0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Зона говорения</a:t>
          </a:r>
        </a:p>
      </dsp:txBody>
      <dsp:txXfrm>
        <a:off x="0" y="1623372"/>
        <a:ext cx="2408702" cy="1623372"/>
      </dsp:txXfrm>
    </dsp:sp>
    <dsp:sp modelId="{F695FE85-2E57-4125-A242-7B4A0599E84A}">
      <dsp:nvSpPr>
        <dsp:cNvPr id="0" name=""/>
        <dsp:cNvSpPr/>
      </dsp:nvSpPr>
      <dsp:spPr>
        <a:xfrm>
          <a:off x="530170" y="243505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66552-58CD-4A0B-8E0C-E488870ECBEF}">
      <dsp:nvSpPr>
        <dsp:cNvPr id="0" name=""/>
        <dsp:cNvSpPr/>
      </dsp:nvSpPr>
      <dsp:spPr>
        <a:xfrm>
          <a:off x="2482512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Зона онлайн</a:t>
          </a:r>
        </a:p>
      </dsp:txBody>
      <dsp:txXfrm>
        <a:off x="2482512" y="1623372"/>
        <a:ext cx="2408702" cy="1623372"/>
      </dsp:txXfrm>
    </dsp:sp>
    <dsp:sp modelId="{11E258B9-8B2C-4A8B-B636-1D54C4B3107C}">
      <dsp:nvSpPr>
        <dsp:cNvPr id="0" name=""/>
        <dsp:cNvSpPr/>
      </dsp:nvSpPr>
      <dsp:spPr>
        <a:xfrm>
          <a:off x="3011134" y="243505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B9F8E-5CC5-4251-86A0-84E618F2FB44}">
      <dsp:nvSpPr>
        <dsp:cNvPr id="0" name=""/>
        <dsp:cNvSpPr/>
      </dsp:nvSpPr>
      <dsp:spPr>
        <a:xfrm>
          <a:off x="4963475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Экстра-зона</a:t>
          </a:r>
          <a:endParaRPr lang="ru-RU" sz="3000" kern="1200" dirty="0"/>
        </a:p>
      </dsp:txBody>
      <dsp:txXfrm>
        <a:off x="4963475" y="1623372"/>
        <a:ext cx="2408702" cy="1623372"/>
      </dsp:txXfrm>
    </dsp:sp>
    <dsp:sp modelId="{F810EF63-E42B-4AF6-A3CE-DD681483BFC1}">
      <dsp:nvSpPr>
        <dsp:cNvPr id="0" name=""/>
        <dsp:cNvSpPr/>
      </dsp:nvSpPr>
      <dsp:spPr>
        <a:xfrm>
          <a:off x="5501477" y="346703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0789-34BE-4257-A3D9-9CD1340FB647}">
      <dsp:nvSpPr>
        <dsp:cNvPr id="0" name=""/>
        <dsp:cNvSpPr/>
      </dsp:nvSpPr>
      <dsp:spPr>
        <a:xfrm>
          <a:off x="294949" y="3246745"/>
          <a:ext cx="6783828" cy="6087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3FA37B-A217-4B85-A64D-E7E6E002F724}">
      <dsp:nvSpPr>
        <dsp:cNvPr id="0" name=""/>
        <dsp:cNvSpPr/>
      </dsp:nvSpPr>
      <dsp:spPr>
        <a:xfrm>
          <a:off x="0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Развитие, рост</a:t>
          </a:r>
          <a:endParaRPr lang="ru-RU" sz="2600" kern="1200" dirty="0"/>
        </a:p>
      </dsp:txBody>
      <dsp:txXfrm>
        <a:off x="0" y="1623372"/>
        <a:ext cx="2408702" cy="1623372"/>
      </dsp:txXfrm>
    </dsp:sp>
    <dsp:sp modelId="{F695FE85-2E57-4125-A242-7B4A0599E84A}">
      <dsp:nvSpPr>
        <dsp:cNvPr id="0" name=""/>
        <dsp:cNvSpPr/>
      </dsp:nvSpPr>
      <dsp:spPr>
        <a:xfrm>
          <a:off x="530170" y="243505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66552-58CD-4A0B-8E0C-E488870ECBEF}">
      <dsp:nvSpPr>
        <dsp:cNvPr id="0" name=""/>
        <dsp:cNvSpPr/>
      </dsp:nvSpPr>
      <dsp:spPr>
        <a:xfrm>
          <a:off x="2482512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Личностные достижения</a:t>
          </a:r>
          <a:endParaRPr lang="ru-RU" sz="2600" kern="1200" dirty="0"/>
        </a:p>
      </dsp:txBody>
      <dsp:txXfrm>
        <a:off x="2482512" y="1623372"/>
        <a:ext cx="2408702" cy="1623372"/>
      </dsp:txXfrm>
    </dsp:sp>
    <dsp:sp modelId="{11E258B9-8B2C-4A8B-B636-1D54C4B3107C}">
      <dsp:nvSpPr>
        <dsp:cNvPr id="0" name=""/>
        <dsp:cNvSpPr/>
      </dsp:nvSpPr>
      <dsp:spPr>
        <a:xfrm>
          <a:off x="3011134" y="243505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B9F8E-5CC5-4251-86A0-84E618F2FB44}">
      <dsp:nvSpPr>
        <dsp:cNvPr id="0" name=""/>
        <dsp:cNvSpPr/>
      </dsp:nvSpPr>
      <dsp:spPr>
        <a:xfrm>
          <a:off x="4963475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Внутренняя мотивация</a:t>
          </a:r>
          <a:endParaRPr lang="ru-RU" sz="2600" kern="1200" dirty="0"/>
        </a:p>
      </dsp:txBody>
      <dsp:txXfrm>
        <a:off x="4963475" y="1623372"/>
        <a:ext cx="2408702" cy="1623372"/>
      </dsp:txXfrm>
    </dsp:sp>
    <dsp:sp modelId="{F810EF63-E42B-4AF6-A3CE-DD681483BFC1}">
      <dsp:nvSpPr>
        <dsp:cNvPr id="0" name=""/>
        <dsp:cNvSpPr/>
      </dsp:nvSpPr>
      <dsp:spPr>
        <a:xfrm>
          <a:off x="5501477" y="346703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0789-34BE-4257-A3D9-9CD1340FB647}">
      <dsp:nvSpPr>
        <dsp:cNvPr id="0" name=""/>
        <dsp:cNvSpPr/>
      </dsp:nvSpPr>
      <dsp:spPr>
        <a:xfrm>
          <a:off x="294949" y="3246745"/>
          <a:ext cx="6783828" cy="6087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3FA37B-A217-4B85-A64D-E7E6E002F724}">
      <dsp:nvSpPr>
        <dsp:cNvPr id="0" name=""/>
        <dsp:cNvSpPr/>
      </dsp:nvSpPr>
      <dsp:spPr>
        <a:xfrm>
          <a:off x="0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Для кого?</a:t>
          </a:r>
          <a:endParaRPr lang="ru-RU" sz="3800" kern="1200" dirty="0"/>
        </a:p>
      </dsp:txBody>
      <dsp:txXfrm>
        <a:off x="0" y="1623372"/>
        <a:ext cx="2408702" cy="1623372"/>
      </dsp:txXfrm>
    </dsp:sp>
    <dsp:sp modelId="{F695FE85-2E57-4125-A242-7B4A0599E84A}">
      <dsp:nvSpPr>
        <dsp:cNvPr id="0" name=""/>
        <dsp:cNvSpPr/>
      </dsp:nvSpPr>
      <dsp:spPr>
        <a:xfrm>
          <a:off x="530170" y="243505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66552-58CD-4A0B-8E0C-E488870ECBEF}">
      <dsp:nvSpPr>
        <dsp:cNvPr id="0" name=""/>
        <dsp:cNvSpPr/>
      </dsp:nvSpPr>
      <dsp:spPr>
        <a:xfrm>
          <a:off x="2482512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Как?</a:t>
          </a:r>
          <a:endParaRPr lang="ru-RU" sz="3800" kern="1200" dirty="0"/>
        </a:p>
      </dsp:txBody>
      <dsp:txXfrm>
        <a:off x="2482512" y="1623372"/>
        <a:ext cx="2408702" cy="1623372"/>
      </dsp:txXfrm>
    </dsp:sp>
    <dsp:sp modelId="{11E258B9-8B2C-4A8B-B636-1D54C4B3107C}">
      <dsp:nvSpPr>
        <dsp:cNvPr id="0" name=""/>
        <dsp:cNvSpPr/>
      </dsp:nvSpPr>
      <dsp:spPr>
        <a:xfrm>
          <a:off x="3011134" y="243505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B9F8E-5CC5-4251-86A0-84E618F2FB44}">
      <dsp:nvSpPr>
        <dsp:cNvPr id="0" name=""/>
        <dsp:cNvSpPr/>
      </dsp:nvSpPr>
      <dsp:spPr>
        <a:xfrm>
          <a:off x="4963475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Зачем?</a:t>
          </a:r>
          <a:endParaRPr lang="ru-RU" sz="3800" kern="1200" dirty="0"/>
        </a:p>
      </dsp:txBody>
      <dsp:txXfrm>
        <a:off x="4963475" y="1623372"/>
        <a:ext cx="2408702" cy="1623372"/>
      </dsp:txXfrm>
    </dsp:sp>
    <dsp:sp modelId="{F810EF63-E42B-4AF6-A3CE-DD681483BFC1}">
      <dsp:nvSpPr>
        <dsp:cNvPr id="0" name=""/>
        <dsp:cNvSpPr/>
      </dsp:nvSpPr>
      <dsp:spPr>
        <a:xfrm>
          <a:off x="5501477" y="346703"/>
          <a:ext cx="1351457" cy="1351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0789-34BE-4257-A3D9-9CD1340FB647}">
      <dsp:nvSpPr>
        <dsp:cNvPr id="0" name=""/>
        <dsp:cNvSpPr/>
      </dsp:nvSpPr>
      <dsp:spPr>
        <a:xfrm>
          <a:off x="294949" y="3246745"/>
          <a:ext cx="6783828" cy="6087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3FA37B-A217-4B85-A64D-E7E6E002F724}">
      <dsp:nvSpPr>
        <dsp:cNvPr id="0" name=""/>
        <dsp:cNvSpPr/>
      </dsp:nvSpPr>
      <dsp:spPr>
        <a:xfrm>
          <a:off x="0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Зона </a:t>
          </a:r>
          <a:r>
            <a:rPr lang="ru-RU" sz="2300" kern="1200" dirty="0" smtClean="0"/>
            <a:t>говорения (круглый стол)</a:t>
          </a:r>
          <a:endParaRPr lang="ru-RU" sz="2300" kern="1200" dirty="0"/>
        </a:p>
      </dsp:txBody>
      <dsp:txXfrm>
        <a:off x="0" y="1623372"/>
        <a:ext cx="2408702" cy="1623372"/>
      </dsp:txXfrm>
    </dsp:sp>
    <dsp:sp modelId="{F695FE85-2E57-4125-A242-7B4A0599E84A}">
      <dsp:nvSpPr>
        <dsp:cNvPr id="0" name=""/>
        <dsp:cNvSpPr/>
      </dsp:nvSpPr>
      <dsp:spPr>
        <a:xfrm>
          <a:off x="530170" y="243505"/>
          <a:ext cx="1351457" cy="13514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66552-58CD-4A0B-8E0C-E488870ECBEF}">
      <dsp:nvSpPr>
        <dsp:cNvPr id="0" name=""/>
        <dsp:cNvSpPr/>
      </dsp:nvSpPr>
      <dsp:spPr>
        <a:xfrm>
          <a:off x="2482512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Зона </a:t>
          </a:r>
          <a:r>
            <a:rPr lang="ru-RU" sz="2300" kern="1200" dirty="0" err="1" smtClean="0"/>
            <a:t>онлайн</a:t>
          </a:r>
          <a:r>
            <a:rPr lang="ru-RU" sz="2300" kern="1200" dirty="0" smtClean="0"/>
            <a:t> (цифровых ресурсов)</a:t>
          </a:r>
          <a:endParaRPr lang="ru-RU" sz="2300" kern="1200" dirty="0"/>
        </a:p>
      </dsp:txBody>
      <dsp:txXfrm>
        <a:off x="2482512" y="1623372"/>
        <a:ext cx="2408702" cy="1623372"/>
      </dsp:txXfrm>
    </dsp:sp>
    <dsp:sp modelId="{11E258B9-8B2C-4A8B-B636-1D54C4B3107C}">
      <dsp:nvSpPr>
        <dsp:cNvPr id="0" name=""/>
        <dsp:cNvSpPr/>
      </dsp:nvSpPr>
      <dsp:spPr>
        <a:xfrm>
          <a:off x="3011134" y="243505"/>
          <a:ext cx="1351457" cy="13514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B9F8E-5CC5-4251-86A0-84E618F2FB44}">
      <dsp:nvSpPr>
        <dsp:cNvPr id="0" name=""/>
        <dsp:cNvSpPr/>
      </dsp:nvSpPr>
      <dsp:spPr>
        <a:xfrm>
          <a:off x="4963475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Экстра-зона (</a:t>
          </a:r>
          <a:r>
            <a:rPr lang="ru-RU" sz="2300" kern="1200" dirty="0" err="1" smtClean="0"/>
            <a:t>персона-лизация</a:t>
          </a:r>
          <a:r>
            <a:rPr lang="ru-RU" sz="2300" kern="1200" dirty="0" smtClean="0"/>
            <a:t>)</a:t>
          </a:r>
          <a:endParaRPr lang="ru-RU" sz="2300" kern="1200" dirty="0"/>
        </a:p>
      </dsp:txBody>
      <dsp:txXfrm>
        <a:off x="4963475" y="1623372"/>
        <a:ext cx="2408702" cy="1623372"/>
      </dsp:txXfrm>
    </dsp:sp>
    <dsp:sp modelId="{F810EF63-E42B-4AF6-A3CE-DD681483BFC1}">
      <dsp:nvSpPr>
        <dsp:cNvPr id="0" name=""/>
        <dsp:cNvSpPr/>
      </dsp:nvSpPr>
      <dsp:spPr>
        <a:xfrm>
          <a:off x="5492098" y="243505"/>
          <a:ext cx="1351457" cy="13514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0789-34BE-4257-A3D9-9CD1340FB647}">
      <dsp:nvSpPr>
        <dsp:cNvPr id="0" name=""/>
        <dsp:cNvSpPr/>
      </dsp:nvSpPr>
      <dsp:spPr>
        <a:xfrm>
          <a:off x="294949" y="3246745"/>
          <a:ext cx="6783828" cy="6087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3FA37B-A217-4B85-A64D-E7E6E002F724}">
      <dsp:nvSpPr>
        <dsp:cNvPr id="0" name=""/>
        <dsp:cNvSpPr/>
      </dsp:nvSpPr>
      <dsp:spPr>
        <a:xfrm>
          <a:off x="0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Развитие, рост</a:t>
          </a:r>
          <a:endParaRPr lang="ru-RU" sz="2600" kern="1200" dirty="0"/>
        </a:p>
      </dsp:txBody>
      <dsp:txXfrm>
        <a:off x="0" y="1623372"/>
        <a:ext cx="2408702" cy="1623372"/>
      </dsp:txXfrm>
    </dsp:sp>
    <dsp:sp modelId="{F695FE85-2E57-4125-A242-7B4A0599E84A}">
      <dsp:nvSpPr>
        <dsp:cNvPr id="0" name=""/>
        <dsp:cNvSpPr/>
      </dsp:nvSpPr>
      <dsp:spPr>
        <a:xfrm>
          <a:off x="530170" y="243505"/>
          <a:ext cx="1351457" cy="13514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66552-58CD-4A0B-8E0C-E488870ECBEF}">
      <dsp:nvSpPr>
        <dsp:cNvPr id="0" name=""/>
        <dsp:cNvSpPr/>
      </dsp:nvSpPr>
      <dsp:spPr>
        <a:xfrm>
          <a:off x="2482512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Личностные достижения</a:t>
          </a:r>
          <a:endParaRPr lang="ru-RU" sz="2600" kern="1200" dirty="0"/>
        </a:p>
      </dsp:txBody>
      <dsp:txXfrm>
        <a:off x="2482512" y="1623372"/>
        <a:ext cx="2408702" cy="1623372"/>
      </dsp:txXfrm>
    </dsp:sp>
    <dsp:sp modelId="{11E258B9-8B2C-4A8B-B636-1D54C4B3107C}">
      <dsp:nvSpPr>
        <dsp:cNvPr id="0" name=""/>
        <dsp:cNvSpPr/>
      </dsp:nvSpPr>
      <dsp:spPr>
        <a:xfrm>
          <a:off x="3011134" y="243505"/>
          <a:ext cx="1351457" cy="13514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B9F8E-5CC5-4251-86A0-84E618F2FB44}">
      <dsp:nvSpPr>
        <dsp:cNvPr id="0" name=""/>
        <dsp:cNvSpPr/>
      </dsp:nvSpPr>
      <dsp:spPr>
        <a:xfrm>
          <a:off x="4963475" y="0"/>
          <a:ext cx="2408702" cy="405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Внутренняя мотивация</a:t>
          </a:r>
          <a:endParaRPr lang="ru-RU" sz="2600" kern="1200" dirty="0"/>
        </a:p>
      </dsp:txBody>
      <dsp:txXfrm>
        <a:off x="4963475" y="1623372"/>
        <a:ext cx="2408702" cy="1623372"/>
      </dsp:txXfrm>
    </dsp:sp>
    <dsp:sp modelId="{F810EF63-E42B-4AF6-A3CE-DD681483BFC1}">
      <dsp:nvSpPr>
        <dsp:cNvPr id="0" name=""/>
        <dsp:cNvSpPr/>
      </dsp:nvSpPr>
      <dsp:spPr>
        <a:xfrm>
          <a:off x="5501477" y="346703"/>
          <a:ext cx="1351457" cy="13514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0789-34BE-4257-A3D9-9CD1340FB647}">
      <dsp:nvSpPr>
        <dsp:cNvPr id="0" name=""/>
        <dsp:cNvSpPr/>
      </dsp:nvSpPr>
      <dsp:spPr>
        <a:xfrm>
          <a:off x="294949" y="3246745"/>
          <a:ext cx="6783828" cy="6087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3FA37B-A217-4B85-A64D-E7E6E002F724}">
      <dsp:nvSpPr>
        <dsp:cNvPr id="0" name=""/>
        <dsp:cNvSpPr/>
      </dsp:nvSpPr>
      <dsp:spPr>
        <a:xfrm>
          <a:off x="0" y="0"/>
          <a:ext cx="1270716" cy="42237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Для кого?</a:t>
          </a:r>
          <a:endParaRPr lang="ru-RU" sz="2000" kern="1200" dirty="0"/>
        </a:p>
      </dsp:txBody>
      <dsp:txXfrm>
        <a:off x="0" y="1689482"/>
        <a:ext cx="1270716" cy="1689482"/>
      </dsp:txXfrm>
    </dsp:sp>
    <dsp:sp modelId="{F695FE85-2E57-4125-A242-7B4A0599E84A}">
      <dsp:nvSpPr>
        <dsp:cNvPr id="0" name=""/>
        <dsp:cNvSpPr/>
      </dsp:nvSpPr>
      <dsp:spPr>
        <a:xfrm>
          <a:off x="38938" y="253422"/>
          <a:ext cx="1194473" cy="14064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66552-58CD-4A0B-8E0C-E488870ECBEF}">
      <dsp:nvSpPr>
        <dsp:cNvPr id="0" name=""/>
        <dsp:cNvSpPr/>
      </dsp:nvSpPr>
      <dsp:spPr>
        <a:xfrm>
          <a:off x="1309654" y="0"/>
          <a:ext cx="1270716" cy="42237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Как?</a:t>
          </a:r>
          <a:endParaRPr lang="ru-RU" sz="2000" kern="1200" dirty="0"/>
        </a:p>
      </dsp:txBody>
      <dsp:txXfrm>
        <a:off x="1309654" y="1689482"/>
        <a:ext cx="1270716" cy="1689482"/>
      </dsp:txXfrm>
    </dsp:sp>
    <dsp:sp modelId="{11E258B9-8B2C-4A8B-B636-1D54C4B3107C}">
      <dsp:nvSpPr>
        <dsp:cNvPr id="0" name=""/>
        <dsp:cNvSpPr/>
      </dsp:nvSpPr>
      <dsp:spPr>
        <a:xfrm>
          <a:off x="1347775" y="253422"/>
          <a:ext cx="1194473" cy="14064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B9F8E-5CC5-4251-86A0-84E618F2FB44}">
      <dsp:nvSpPr>
        <dsp:cNvPr id="0" name=""/>
        <dsp:cNvSpPr/>
      </dsp:nvSpPr>
      <dsp:spPr>
        <a:xfrm>
          <a:off x="2618492" y="0"/>
          <a:ext cx="1270716" cy="42237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Зачем?</a:t>
          </a:r>
          <a:endParaRPr lang="ru-RU" sz="2000" kern="1200" dirty="0"/>
        </a:p>
      </dsp:txBody>
      <dsp:txXfrm>
        <a:off x="2618492" y="1689482"/>
        <a:ext cx="1270716" cy="1689482"/>
      </dsp:txXfrm>
    </dsp:sp>
    <dsp:sp modelId="{F810EF63-E42B-4AF6-A3CE-DD681483BFC1}">
      <dsp:nvSpPr>
        <dsp:cNvPr id="0" name=""/>
        <dsp:cNvSpPr/>
      </dsp:nvSpPr>
      <dsp:spPr>
        <a:xfrm>
          <a:off x="2664903" y="271917"/>
          <a:ext cx="1194473" cy="140649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0789-34BE-4257-A3D9-9CD1340FB647}">
      <dsp:nvSpPr>
        <dsp:cNvPr id="0" name=""/>
        <dsp:cNvSpPr/>
      </dsp:nvSpPr>
      <dsp:spPr>
        <a:xfrm>
          <a:off x="155600" y="3378964"/>
          <a:ext cx="3578823" cy="63355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3/27/2020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7F0A46-85BC-4B10-9590-791793DC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01" y="1449147"/>
            <a:ext cx="10572000" cy="2971051"/>
          </a:xfrm>
        </p:spPr>
        <p:txBody>
          <a:bodyPr/>
          <a:lstStyle/>
          <a:p>
            <a:r>
              <a:rPr lang="ru-RU" dirty="0"/>
              <a:t>Опыт  применения смешанного обучения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53129AB-F40D-4C12-A402-9E03088C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100" y="5293373"/>
            <a:ext cx="11407399" cy="434974"/>
          </a:xfrm>
        </p:spPr>
        <p:txBody>
          <a:bodyPr>
            <a:noAutofit/>
          </a:bodyPr>
          <a:lstStyle/>
          <a:p>
            <a:r>
              <a:rPr lang="ru-RU" sz="3200" dirty="0"/>
              <a:t>Или  «что там смешивается на уроках информатики»</a:t>
            </a:r>
          </a:p>
        </p:txBody>
      </p:sp>
      <p:pic>
        <p:nvPicPr>
          <p:cNvPr id="4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5639" y="-1"/>
            <a:ext cx="4946362" cy="4902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864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E9EA2D-884E-4923-887B-1AD2F2C5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Цифровые ресурсы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B09C34-73B2-4F25-98DA-0E4392E3F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2" t="13148" r="11806" b="12593"/>
          <a:stretch/>
        </p:blipFill>
        <p:spPr>
          <a:xfrm>
            <a:off x="5346700" y="1941940"/>
            <a:ext cx="6464300" cy="4827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3B19FD-624F-4B2C-8E87-DAD4B3C81790}"/>
              </a:ext>
            </a:extLst>
          </p:cNvPr>
          <p:cNvSpPr txBox="1"/>
          <p:nvPr/>
        </p:nvSpPr>
        <p:spPr>
          <a:xfrm>
            <a:off x="391502" y="2346097"/>
            <a:ext cx="358303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Индивидуализация</a:t>
            </a:r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Выбирают сами,</a:t>
            </a:r>
          </a:p>
          <a:p>
            <a:r>
              <a:rPr lang="ru-RU" sz="2800" dirty="0" smtClean="0"/>
              <a:t>и </a:t>
            </a:r>
            <a:r>
              <a:rPr lang="ru-RU" sz="2800" dirty="0"/>
              <a:t>ресурс, и темп, </a:t>
            </a:r>
          </a:p>
          <a:p>
            <a:r>
              <a:rPr lang="ru-RU" sz="2800" dirty="0" smtClean="0"/>
              <a:t>и траекторию</a:t>
            </a:r>
          </a:p>
          <a:p>
            <a:endParaRPr lang="ru-RU" sz="2800" dirty="0" smtClean="0"/>
          </a:p>
          <a:p>
            <a:endParaRPr lang="ru-RU" sz="2800" dirty="0" smtClean="0"/>
          </a:p>
        </p:txBody>
      </p:sp>
      <p:pic>
        <p:nvPicPr>
          <p:cNvPr id="6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79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E9EA2D-884E-4923-887B-1AD2F2C5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Цифровые ресурсы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B09C34-73B2-4F25-98DA-0E4392E3F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2" t="13148" r="11806" b="12593"/>
          <a:stretch/>
        </p:blipFill>
        <p:spPr>
          <a:xfrm>
            <a:off x="5346700" y="1941940"/>
            <a:ext cx="6464300" cy="4827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3B19FD-624F-4B2C-8E87-DAD4B3C81790}"/>
              </a:ext>
            </a:extLst>
          </p:cNvPr>
          <p:cNvSpPr txBox="1"/>
          <p:nvPr/>
        </p:nvSpPr>
        <p:spPr>
          <a:xfrm>
            <a:off x="391502" y="2346097"/>
            <a:ext cx="370967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Индивидуализация</a:t>
            </a:r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Выбирают сами,</a:t>
            </a:r>
          </a:p>
          <a:p>
            <a:r>
              <a:rPr lang="ru-RU" sz="2800" dirty="0" smtClean="0"/>
              <a:t>и </a:t>
            </a:r>
            <a:r>
              <a:rPr lang="ru-RU" sz="2800" dirty="0"/>
              <a:t>ресурс, и темп, </a:t>
            </a:r>
          </a:p>
          <a:p>
            <a:r>
              <a:rPr lang="ru-RU" sz="2800" dirty="0" smtClean="0"/>
              <a:t>и траекторию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Есть собственные </a:t>
            </a:r>
          </a:p>
          <a:p>
            <a:r>
              <a:rPr lang="ru-RU" sz="2800" dirty="0" err="1" smtClean="0"/>
              <a:t>видеоуроки</a:t>
            </a:r>
            <a:r>
              <a:rPr lang="ru-RU" sz="2800" dirty="0" smtClean="0"/>
              <a:t> (темп!)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6443" y="3031524"/>
            <a:ext cx="5786030" cy="364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79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E9EA2D-884E-4923-887B-1AD2F2C5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Цифровые ресурсы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3B19FD-624F-4B2C-8E87-DAD4B3C81790}"/>
              </a:ext>
            </a:extLst>
          </p:cNvPr>
          <p:cNvSpPr txBox="1"/>
          <p:nvPr/>
        </p:nvSpPr>
        <p:spPr>
          <a:xfrm>
            <a:off x="711200" y="3832299"/>
            <a:ext cx="35525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Выбирают сами,</a:t>
            </a:r>
          </a:p>
          <a:p>
            <a:r>
              <a:rPr lang="ru-RU" sz="2800" dirty="0"/>
              <a:t>И ресурс, и темп, </a:t>
            </a:r>
          </a:p>
          <a:p>
            <a:r>
              <a:rPr lang="ru-RU" sz="2800" dirty="0"/>
              <a:t>И траекторию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23CC40-DF91-4386-BB8D-3282E2051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76" b="14394"/>
          <a:stretch/>
        </p:blipFill>
        <p:spPr>
          <a:xfrm>
            <a:off x="609600" y="1903957"/>
            <a:ext cx="10972800" cy="5131843"/>
          </a:xfrm>
          <a:prstGeom prst="rect">
            <a:avLst/>
          </a:prstGeom>
        </p:spPr>
      </p:pic>
      <p:pic>
        <p:nvPicPr>
          <p:cNvPr id="7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5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FECC6-E932-46F9-A104-40D9EBE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0" y="447188"/>
            <a:ext cx="10571998" cy="970450"/>
          </a:xfrm>
        </p:spPr>
        <p:txBody>
          <a:bodyPr/>
          <a:lstStyle/>
          <a:p>
            <a:r>
              <a:rPr lang="ru-RU" dirty="0"/>
              <a:t>Самоорганизация, самообучение, </a:t>
            </a:r>
            <a:r>
              <a:rPr lang="ru-RU" dirty="0" err="1"/>
              <a:t>ресурсность</a:t>
            </a:r>
            <a:r>
              <a:rPr lang="ru-RU" dirty="0"/>
              <a:t> друг друга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2C3BD06-FF4E-43CB-8177-D39F6CC3EEEF}"/>
              </a:ext>
            </a:extLst>
          </p:cNvPr>
          <p:cNvSpPr txBox="1"/>
          <p:nvPr/>
        </p:nvSpPr>
        <p:spPr>
          <a:xfrm>
            <a:off x="367414" y="2049049"/>
            <a:ext cx="7023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Реализация виртуальной модели</a:t>
            </a:r>
            <a:endParaRPr lang="ru-RU" sz="28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t="3846"/>
          <a:stretch>
            <a:fillRect/>
          </a:stretch>
        </p:blipFill>
        <p:spPr bwMode="auto">
          <a:xfrm>
            <a:off x="16990" y="2578100"/>
            <a:ext cx="121750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41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FECC6-E932-46F9-A104-40D9EBED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Экстра-зона, зона роста</a:t>
            </a:r>
            <a:endParaRPr lang="ru-RU" dirty="0"/>
          </a:p>
        </p:txBody>
      </p:sp>
      <p:pic>
        <p:nvPicPr>
          <p:cNvPr id="6" name="Рисунок 5" descr="DSCPDC_0003_BURST20190412112953597_COVER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314" y="1917700"/>
            <a:ext cx="5598686" cy="494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858FFE-1457-45FC-90FF-F4EA14A5747B}"/>
              </a:ext>
            </a:extLst>
          </p:cNvPr>
          <p:cNvSpPr txBox="1"/>
          <p:nvPr/>
        </p:nvSpPr>
        <p:spPr>
          <a:xfrm>
            <a:off x="342900" y="2944138"/>
            <a:ext cx="640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Зона дополнительного  внимания</a:t>
            </a:r>
          </a:p>
          <a:p>
            <a:endParaRPr lang="ru-RU" sz="2800" dirty="0" smtClean="0"/>
          </a:p>
          <a:p>
            <a:r>
              <a:rPr lang="ru-RU" sz="2800" dirty="0" smtClean="0"/>
              <a:t>Зона индивидуального общения</a:t>
            </a:r>
          </a:p>
          <a:p>
            <a:endParaRPr lang="ru-RU" sz="2800" dirty="0" smtClean="0"/>
          </a:p>
          <a:p>
            <a:r>
              <a:rPr lang="ru-RU" sz="2800" dirty="0" smtClean="0"/>
              <a:t>Зона углубленного изучения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35842" name="Picture 2" descr="http://clipart-library.com/image_gallery/n139231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5303838"/>
            <a:ext cx="857250" cy="885994"/>
          </a:xfrm>
          <a:prstGeom prst="rect">
            <a:avLst/>
          </a:prstGeom>
          <a:noFill/>
        </p:spPr>
      </p:pic>
      <p:pic>
        <p:nvPicPr>
          <p:cNvPr id="9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41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2D2C3B-4DDE-4019-82E5-2685F5D7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Индивидуальный план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48B3815D-E815-4FD1-B2AA-B1D8CFB65D9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55868711"/>
              </p:ext>
            </p:extLst>
          </p:nvPr>
        </p:nvGraphicFramePr>
        <p:xfrm>
          <a:off x="2409175" y="2354894"/>
          <a:ext cx="7373727" cy="405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5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6D85C1-8CBA-4967-A563-05E4F833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Индивидуальный  план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0B3731D-92F7-4507-8E18-A074CC103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511" y="1879600"/>
            <a:ext cx="8850489" cy="4978400"/>
          </a:xfrm>
          <a:prstGeom prst="rect">
            <a:avLst/>
          </a:prstGeom>
        </p:spPr>
      </p:pic>
      <p:pic>
        <p:nvPicPr>
          <p:cNvPr id="6" name="Picture 2" descr="http://sch1-blz.bereza.edu.by/ru/sm.aspx?guid=2627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07" r="12393"/>
          <a:stretch>
            <a:fillRect/>
          </a:stretch>
        </p:blipFill>
        <p:spPr bwMode="auto">
          <a:xfrm>
            <a:off x="0" y="3340100"/>
            <a:ext cx="3263900" cy="3063736"/>
          </a:xfrm>
          <a:prstGeom prst="rect">
            <a:avLst/>
          </a:prstGeom>
          <a:noFill/>
        </p:spPr>
      </p:pic>
      <p:pic>
        <p:nvPicPr>
          <p:cNvPr id="8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95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FECC6-E932-46F9-A104-40D9EBED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Индивидуальный  план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858FFE-1457-45FC-90FF-F4EA14A5747B}"/>
              </a:ext>
            </a:extLst>
          </p:cNvPr>
          <p:cNvSpPr txBox="1"/>
          <p:nvPr/>
        </p:nvSpPr>
        <p:spPr>
          <a:xfrm>
            <a:off x="88900" y="2271038"/>
            <a:ext cx="3389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Персонализация</a:t>
            </a:r>
            <a:endParaRPr lang="ru-RU" sz="2800" dirty="0"/>
          </a:p>
        </p:txBody>
      </p:sp>
      <p:pic>
        <p:nvPicPr>
          <p:cNvPr id="7" name="Рисунок 6" descr="2e2db19f-a684-4d1b-83ee-e43271bb02d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118" y="1905000"/>
            <a:ext cx="8763882" cy="4922837"/>
          </a:xfrm>
          <a:prstGeom prst="rect">
            <a:avLst/>
          </a:prstGeom>
        </p:spPr>
      </p:pic>
      <p:pic>
        <p:nvPicPr>
          <p:cNvPr id="3074" name="Picture 2" descr="http://zennder.com/wp-content/uploads/2018/04/idea_medium_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475" y="2887132"/>
            <a:ext cx="2930525" cy="3907367"/>
          </a:xfrm>
          <a:prstGeom prst="rect">
            <a:avLst/>
          </a:prstGeom>
          <a:noFill/>
        </p:spPr>
      </p:pic>
      <p:pic>
        <p:nvPicPr>
          <p:cNvPr id="6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41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FECC6-E932-46F9-A104-40D9EBED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Индивидуальный  план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858FFE-1457-45FC-90FF-F4EA14A5747B}"/>
              </a:ext>
            </a:extLst>
          </p:cNvPr>
          <p:cNvSpPr txBox="1"/>
          <p:nvPr/>
        </p:nvSpPr>
        <p:spPr>
          <a:xfrm>
            <a:off x="863600" y="3426738"/>
            <a:ext cx="3009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Развитие персонального потенциала учащегося</a:t>
            </a:r>
          </a:p>
        </p:txBody>
      </p:sp>
      <p:pic>
        <p:nvPicPr>
          <p:cNvPr id="36866" name="Picture 2" descr="D:\telefon\DCIM\100ANDRO\DSC_1640.JPG"/>
          <p:cNvPicPr>
            <a:picLocks noChangeAspect="1" noChangeArrowheads="1"/>
          </p:cNvPicPr>
          <p:nvPr/>
        </p:nvPicPr>
        <p:blipFill>
          <a:blip r:embed="rId2"/>
          <a:srcRect l="27424" t="5975" r="20275" b="32212"/>
          <a:stretch>
            <a:fillRect/>
          </a:stretch>
        </p:blipFill>
        <p:spPr bwMode="auto">
          <a:xfrm>
            <a:off x="4711700" y="1885140"/>
            <a:ext cx="7480300" cy="4972859"/>
          </a:xfrm>
          <a:prstGeom prst="rect">
            <a:avLst/>
          </a:prstGeom>
          <a:noFill/>
        </p:spPr>
      </p:pic>
      <p:pic>
        <p:nvPicPr>
          <p:cNvPr id="8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41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177237-732C-4A73-897D-DEDF40AD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47188"/>
            <a:ext cx="11696700" cy="970450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8DB8D6B-9C1B-4C89-AF34-ADE84FC7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565"/>
          <a:stretch>
            <a:fillRect/>
          </a:stretch>
        </p:blipFill>
        <p:spPr>
          <a:xfrm>
            <a:off x="8137525" y="1968500"/>
            <a:ext cx="4054475" cy="497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703FA75-1BDF-4E7F-8927-B10FB63D8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71" b="11774"/>
          <a:stretch/>
        </p:blipFill>
        <p:spPr>
          <a:xfrm>
            <a:off x="4483100" y="1972180"/>
            <a:ext cx="3492499" cy="494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русалк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968500"/>
            <a:ext cx="310896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сюшрвыршгрв.дшрюсмд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0" y="3238500"/>
            <a:ext cx="1927752" cy="1667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39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0" y="5232400"/>
            <a:ext cx="1625600" cy="162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конкурс (1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4401110"/>
            <a:ext cx="2971800" cy="1682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374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5A6167-0009-436D-8A16-9A8EDBC7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116077"/>
            <a:ext cx="6057898" cy="2645912"/>
          </a:xfrm>
        </p:spPr>
        <p:txBody>
          <a:bodyPr/>
          <a:lstStyle/>
          <a:p>
            <a:pPr algn="ctr"/>
            <a:r>
              <a:rPr lang="ru-RU" dirty="0" smtClean="0"/>
              <a:t>Смешанное = </a:t>
            </a:r>
            <a:br>
              <a:rPr lang="ru-RU" dirty="0" smtClean="0"/>
            </a:br>
            <a:r>
              <a:rPr lang="ru-RU" dirty="0" smtClean="0"/>
              <a:t>очное  </a:t>
            </a:r>
            <a:r>
              <a:rPr lang="ru-RU" sz="6000" dirty="0" smtClean="0"/>
              <a:t>+ </a:t>
            </a:r>
            <a:r>
              <a:rPr lang="ru-RU" dirty="0" err="1" smtClean="0"/>
              <a:t>онлайн</a:t>
            </a:r>
            <a:r>
              <a:rPr lang="ru-RU" dirty="0" smtClean="0"/>
              <a:t> (электронное)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305BAE4-7F61-4935-BFD0-31B02BF7E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583" y="4295751"/>
            <a:ext cx="6620898" cy="898072"/>
          </a:xfrm>
        </p:spPr>
        <p:txBody>
          <a:bodyPr/>
          <a:lstStyle/>
          <a:p>
            <a:r>
              <a:rPr lang="ru-RU" sz="2200" dirty="0">
                <a:sym typeface="Symbol" panose="05050102010706020507" pitchFamily="18" charset="2"/>
              </a:rPr>
              <a:t>	</a:t>
            </a:r>
            <a:r>
              <a:rPr lang="ru-RU" sz="2200" dirty="0" smtClean="0">
                <a:sym typeface="Symbol" panose="05050102010706020507" pitchFamily="18" charset="2"/>
              </a:rPr>
              <a:t> </a:t>
            </a:r>
            <a:r>
              <a:rPr lang="ru-RU" sz="2200" dirty="0" smtClean="0"/>
              <a:t>Выбор </a:t>
            </a:r>
            <a:r>
              <a:rPr lang="ru-RU" sz="2200" dirty="0"/>
              <a:t>учеником  времени, места, </a:t>
            </a:r>
          </a:p>
          <a:p>
            <a:r>
              <a:rPr lang="ru-RU" sz="2200" dirty="0"/>
              <a:t>	</a:t>
            </a:r>
            <a:r>
              <a:rPr lang="ru-RU" sz="2200" dirty="0" smtClean="0"/>
              <a:t>ресурса, темпа </a:t>
            </a:r>
            <a:r>
              <a:rPr lang="ru-RU" sz="2200" dirty="0"/>
              <a:t>и траектории.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80A3411-4DF9-49C7-A6EB-F7C159F0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4" r="18920"/>
          <a:stretch/>
        </p:blipFill>
        <p:spPr>
          <a:xfrm>
            <a:off x="7797111" y="1111643"/>
            <a:ext cx="3810002" cy="4065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92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177237-732C-4A73-897D-DEDF40AD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47188"/>
            <a:ext cx="11696700" cy="970450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37890" name="Picture 2" descr="http://www.theschool.ru/upload/iblock/bda/IMG_9190.JPG"/>
          <p:cNvPicPr>
            <a:picLocks noChangeAspect="1" noChangeArrowheads="1"/>
          </p:cNvPicPr>
          <p:nvPr/>
        </p:nvPicPr>
        <p:blipFill>
          <a:blip r:embed="rId2"/>
          <a:srcRect l="9850" t="14476" r="39265" b="3492"/>
          <a:stretch>
            <a:fillRect/>
          </a:stretch>
        </p:blipFill>
        <p:spPr bwMode="auto">
          <a:xfrm>
            <a:off x="8077200" y="1898318"/>
            <a:ext cx="4102100" cy="4959682"/>
          </a:xfrm>
          <a:prstGeom prst="rect">
            <a:avLst/>
          </a:prstGeom>
          <a:noFill/>
        </p:spPr>
      </p:pic>
      <p:pic>
        <p:nvPicPr>
          <p:cNvPr id="13" name="Picture 2" descr="https://canadiangis.com/wp-content/uploads/2016/06/BusinessCharacter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036" y="2870200"/>
            <a:ext cx="1852913" cy="2487132"/>
          </a:xfrm>
          <a:prstGeom prst="rect">
            <a:avLst/>
          </a:prstGeom>
          <a:noFill/>
        </p:spPr>
      </p:pic>
      <p:pic>
        <p:nvPicPr>
          <p:cNvPr id="14" name="Рисунок 13" descr="1e6df245-59e8-4569-bc1a-f3033545dc7b.jpg"/>
          <p:cNvPicPr>
            <a:picLocks noChangeAspect="1"/>
          </p:cNvPicPr>
          <p:nvPr/>
        </p:nvPicPr>
        <p:blipFill>
          <a:blip r:embed="rId4"/>
          <a:srcRect t="21667"/>
          <a:stretch>
            <a:fillRect/>
          </a:stretch>
        </p:blipFill>
        <p:spPr>
          <a:xfrm>
            <a:off x="4356098" y="1905000"/>
            <a:ext cx="3551735" cy="4953000"/>
          </a:xfrm>
          <a:prstGeom prst="rect">
            <a:avLst/>
          </a:prstGeom>
        </p:spPr>
      </p:pic>
      <p:pic>
        <p:nvPicPr>
          <p:cNvPr id="15" name="Рисунок 14" descr="WhatsApp Image 2019-04-24 at 00.26.13.jpeg"/>
          <p:cNvPicPr>
            <a:picLocks noChangeAspect="1"/>
          </p:cNvPicPr>
          <p:nvPr/>
        </p:nvPicPr>
        <p:blipFill>
          <a:blip r:embed="rId5"/>
          <a:srcRect t="23704" r="28242"/>
          <a:stretch>
            <a:fillRect/>
          </a:stretch>
        </p:blipFill>
        <p:spPr>
          <a:xfrm>
            <a:off x="1584337" y="1892300"/>
            <a:ext cx="2623434" cy="4965700"/>
          </a:xfrm>
          <a:prstGeom prst="rect">
            <a:avLst/>
          </a:prstGeom>
        </p:spPr>
      </p:pic>
      <p:pic>
        <p:nvPicPr>
          <p:cNvPr id="16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74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2D2C3B-4DDE-4019-82E5-2685F5D7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Перевернутый класс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48B3815D-E815-4FD1-B2AA-B1D8CFB65D9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55868711"/>
              </p:ext>
            </p:extLst>
          </p:nvPr>
        </p:nvGraphicFramePr>
        <p:xfrm>
          <a:off x="415275" y="2291394"/>
          <a:ext cx="3890025" cy="4223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Flipside.jpg"/>
          <p:cNvPicPr>
            <a:picLocks noChangeAspect="1"/>
          </p:cNvPicPr>
          <p:nvPr/>
        </p:nvPicPr>
        <p:blipFill>
          <a:blip r:embed="rId7"/>
          <a:srcRect b="3084"/>
          <a:stretch>
            <a:fillRect/>
          </a:stretch>
        </p:blipFill>
        <p:spPr>
          <a:xfrm>
            <a:off x="4513001" y="1915915"/>
            <a:ext cx="7678999" cy="4942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4600" y="5765800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Эвристический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5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E070D8-455C-41B7-818E-DCAFEB4E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Перевернутый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D800E6-7695-4C5B-B0E4-2B698AE9C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35"/>
          <a:stretch>
            <a:fillRect/>
          </a:stretch>
        </p:blipFill>
        <p:spPr>
          <a:xfrm>
            <a:off x="8362689" y="1897917"/>
            <a:ext cx="3829311" cy="49600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6955E6E-97E4-4E7C-B1F1-4ED4E5073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39"/>
          <a:stretch/>
        </p:blipFill>
        <p:spPr>
          <a:xfrm>
            <a:off x="4496845" y="1907139"/>
            <a:ext cx="3574092" cy="4950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2D4405-7FB6-44C0-B331-A2EF2FF60105}"/>
              </a:ext>
            </a:extLst>
          </p:cNvPr>
          <p:cNvSpPr txBox="1"/>
          <p:nvPr/>
        </p:nvSpPr>
        <p:spPr>
          <a:xfrm>
            <a:off x="1179018" y="2447000"/>
            <a:ext cx="25282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Работаем </a:t>
            </a:r>
          </a:p>
          <a:p>
            <a:pPr algn="ctr"/>
            <a:r>
              <a:rPr lang="ru-RU" sz="2800" dirty="0"/>
              <a:t>на</a:t>
            </a:r>
          </a:p>
          <a:p>
            <a:pPr algn="ctr"/>
            <a:r>
              <a:rPr lang="ru-RU" sz="2800" dirty="0"/>
              <a:t>опережение</a:t>
            </a:r>
          </a:p>
        </p:txBody>
      </p:sp>
      <p:pic>
        <p:nvPicPr>
          <p:cNvPr id="8196" name="Picture 4" descr="https://png.pngtree.com/element_origin_min_pic/17/01/04/320e89b703a744693f5c60108e2890f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700" y="4005038"/>
            <a:ext cx="3235324" cy="2284637"/>
          </a:xfrm>
          <a:prstGeom prst="rect">
            <a:avLst/>
          </a:prstGeom>
          <a:noFill/>
        </p:spPr>
      </p:pic>
      <p:pic>
        <p:nvPicPr>
          <p:cNvPr id="8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14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E070D8-455C-41B7-818E-DCAFEB4E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Перевернутый класс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2D4405-7FB6-44C0-B331-A2EF2FF60105}"/>
              </a:ext>
            </a:extLst>
          </p:cNvPr>
          <p:cNvSpPr txBox="1"/>
          <p:nvPr/>
        </p:nvSpPr>
        <p:spPr>
          <a:xfrm>
            <a:off x="3149600" y="2929600"/>
            <a:ext cx="1765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ищем ошибки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 err="1" smtClean="0"/>
              <a:t>про-граммах</a:t>
            </a:r>
            <a:r>
              <a:rPr lang="ru-RU" sz="2400" dirty="0" smtClean="0"/>
              <a:t> друг друга</a:t>
            </a:r>
            <a:endParaRPr lang="ru-RU" sz="2400" dirty="0"/>
          </a:p>
        </p:txBody>
      </p:sp>
      <p:sp>
        <p:nvSpPr>
          <p:cNvPr id="40962" name="AutoShape 2" descr="blob:https://web.whatsapp.com/ccef1d14-fa3b-4b39-9b1d-28ad3872c5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WhatsApp Image 2019-02-27 at 09.25.59.jpeg"/>
          <p:cNvPicPr>
            <a:picLocks noChangeAspect="1"/>
          </p:cNvPicPr>
          <p:nvPr/>
        </p:nvPicPr>
        <p:blipFill>
          <a:blip r:embed="rId2"/>
          <a:srcRect l="5309" t="24382" r="47778" b="51337"/>
          <a:stretch>
            <a:fillRect/>
          </a:stretch>
        </p:blipFill>
        <p:spPr>
          <a:xfrm>
            <a:off x="5033140" y="1917700"/>
            <a:ext cx="7158860" cy="4940300"/>
          </a:xfrm>
          <a:prstGeom prst="rect">
            <a:avLst/>
          </a:prstGeom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 r="7120"/>
          <a:stretch>
            <a:fillRect/>
          </a:stretch>
        </p:blipFill>
        <p:spPr bwMode="auto">
          <a:xfrm>
            <a:off x="0" y="1907222"/>
            <a:ext cx="3098800" cy="497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14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E070D8-455C-41B7-818E-DCAFEB4E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Перевернутый класс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2D4405-7FB6-44C0-B331-A2EF2FF60105}"/>
              </a:ext>
            </a:extLst>
          </p:cNvPr>
          <p:cNvSpPr txBox="1"/>
          <p:nvPr/>
        </p:nvSpPr>
        <p:spPr>
          <a:xfrm>
            <a:off x="1520662" y="2383500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Эврика!</a:t>
            </a:r>
            <a:endParaRPr lang="ru-RU" sz="2800" dirty="0"/>
          </a:p>
        </p:txBody>
      </p:sp>
      <p:sp>
        <p:nvSpPr>
          <p:cNvPr id="40962" name="AutoShape 2" descr="blob:https://web.whatsapp.com/ccef1d14-fa3b-4b39-9b1d-28ad3872c5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0038" y="2293938"/>
            <a:ext cx="75533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 descr="http://workathomereviewer.com/wp-content/uploads/2013/11/MBC_2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1" y="3013074"/>
            <a:ext cx="3225800" cy="3225800"/>
          </a:xfrm>
          <a:prstGeom prst="rect">
            <a:avLst/>
          </a:prstGeom>
          <a:noFill/>
        </p:spPr>
      </p:pic>
      <p:pic>
        <p:nvPicPr>
          <p:cNvPr id="7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14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WhatsApp Image 2019-04-23 at 22.41.41.jpeg"/>
          <p:cNvPicPr>
            <a:picLocks noChangeAspect="1"/>
          </p:cNvPicPr>
          <p:nvPr/>
        </p:nvPicPr>
        <p:blipFill>
          <a:blip r:embed="rId2"/>
          <a:srcRect l="36383" t="43794" r="8264" b="8668"/>
          <a:stretch>
            <a:fillRect/>
          </a:stretch>
        </p:blipFill>
        <p:spPr>
          <a:xfrm>
            <a:off x="5440790" y="1955800"/>
            <a:ext cx="6751210" cy="490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19-04-23 at 22.41.41.jpeg"/>
          <p:cNvPicPr>
            <a:picLocks noChangeAspect="1"/>
          </p:cNvPicPr>
          <p:nvPr/>
        </p:nvPicPr>
        <p:blipFill>
          <a:blip r:embed="rId2"/>
          <a:srcRect l="5457" r="30687" b="68603"/>
          <a:stretch>
            <a:fillRect/>
          </a:stretch>
        </p:blipFill>
        <p:spPr>
          <a:xfrm>
            <a:off x="63500" y="3859230"/>
            <a:ext cx="7213600" cy="2998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46E070D8-455C-41B7-818E-DCAFEB4E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dirty="0"/>
              <a:t>Перевернутый класс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2D4405-7FB6-44C0-B331-A2EF2FF60105}"/>
              </a:ext>
            </a:extLst>
          </p:cNvPr>
          <p:cNvSpPr txBox="1"/>
          <p:nvPr/>
        </p:nvSpPr>
        <p:spPr>
          <a:xfrm>
            <a:off x="805748" y="2523200"/>
            <a:ext cx="17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Интрига!</a:t>
            </a:r>
            <a:endParaRPr lang="ru-RU" sz="2800" dirty="0"/>
          </a:p>
        </p:txBody>
      </p:sp>
      <p:pic>
        <p:nvPicPr>
          <p:cNvPr id="12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  <p:pic>
        <p:nvPicPr>
          <p:cNvPr id="6146" name="Picture 2" descr="https://www.bashorun.com/data/uploads/2014/10/question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5482" y="1879600"/>
            <a:ext cx="3114068" cy="1877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590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7900" y="561488"/>
            <a:ext cx="10571998" cy="970450"/>
          </a:xfrm>
        </p:spPr>
        <p:txBody>
          <a:bodyPr/>
          <a:lstStyle/>
          <a:p>
            <a:r>
              <a:rPr lang="ru-RU" dirty="0" smtClean="0"/>
              <a:t>Смешанное обучение –тренд современного образования</a:t>
            </a:r>
            <a:endParaRPr lang="ru-RU" dirty="0"/>
          </a:p>
        </p:txBody>
      </p:sp>
      <p:pic>
        <p:nvPicPr>
          <p:cNvPr id="4098" name="Picture 2" descr="http://tralkova.info/__scale/uploads/s/1/v/s/1vswvqwpt6dg/img/full_yVRFR6tY.jpg?width=684&amp;quality=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905001"/>
            <a:ext cx="7579087" cy="4953000"/>
          </a:xfrm>
          <a:prstGeom prst="rect">
            <a:avLst/>
          </a:prstGeom>
          <a:noFill/>
        </p:spPr>
      </p:pic>
      <p:pic>
        <p:nvPicPr>
          <p:cNvPr id="6" name="Рисунок 5" descr="DSC_1723.JPG"/>
          <p:cNvPicPr>
            <a:picLocks noChangeAspect="1"/>
          </p:cNvPicPr>
          <p:nvPr/>
        </p:nvPicPr>
        <p:blipFill>
          <a:blip r:embed="rId3"/>
          <a:srcRect l="45231" t="13937" r="9104"/>
          <a:stretch>
            <a:fillRect/>
          </a:stretch>
        </p:blipFill>
        <p:spPr>
          <a:xfrm>
            <a:off x="7494516" y="1905000"/>
            <a:ext cx="4672084" cy="4953000"/>
          </a:xfrm>
          <a:prstGeom prst="rect">
            <a:avLst/>
          </a:prstGeom>
        </p:spPr>
      </p:pic>
      <p:pic>
        <p:nvPicPr>
          <p:cNvPr id="4100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741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7F0A46-85BC-4B10-9590-791793DC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01" y="1449147"/>
            <a:ext cx="10572000" cy="2971051"/>
          </a:xfrm>
        </p:spPr>
        <p:txBody>
          <a:bodyPr/>
          <a:lstStyle/>
          <a:p>
            <a:r>
              <a:rPr lang="ru-RU" dirty="0"/>
              <a:t>Опыт  применения смешанного обучения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53129AB-F40D-4C12-A402-9E03088C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100" y="5293373"/>
            <a:ext cx="11407399" cy="434974"/>
          </a:xfrm>
        </p:spPr>
        <p:txBody>
          <a:bodyPr>
            <a:noAutofit/>
          </a:bodyPr>
          <a:lstStyle/>
          <a:p>
            <a:r>
              <a:rPr lang="ru-RU" sz="3200" dirty="0"/>
              <a:t>Или  «что там смешивается на уроках информатики»</a:t>
            </a:r>
          </a:p>
        </p:txBody>
      </p:sp>
      <p:pic>
        <p:nvPicPr>
          <p:cNvPr id="4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5639" y="-1"/>
            <a:ext cx="4946362" cy="4902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864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2D2C3B-4DDE-4019-82E5-2685F5D7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Смена рабочих зон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48B3815D-E815-4FD1-B2AA-B1D8CFB65D9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55868711"/>
              </p:ext>
            </p:extLst>
          </p:nvPr>
        </p:nvGraphicFramePr>
        <p:xfrm>
          <a:off x="2409175" y="2354894"/>
          <a:ext cx="7373727" cy="405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5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2D2C3B-4DDE-4019-82E5-2685F5D7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Индивидуальный план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48B3815D-E815-4FD1-B2AA-B1D8CFB65D9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55868711"/>
              </p:ext>
            </p:extLst>
          </p:nvPr>
        </p:nvGraphicFramePr>
        <p:xfrm>
          <a:off x="2409175" y="2354894"/>
          <a:ext cx="7373727" cy="405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5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2D2C3B-4DDE-4019-82E5-2685F5D7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Перевернутый класс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48B3815D-E815-4FD1-B2AA-B1D8CFB65D9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55868711"/>
              </p:ext>
            </p:extLst>
          </p:nvPr>
        </p:nvGraphicFramePr>
        <p:xfrm>
          <a:off x="2409175" y="2354894"/>
          <a:ext cx="7373727" cy="405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5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2D2C3B-4DDE-4019-82E5-2685F5D7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Смена рабочих зон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48B3815D-E815-4FD1-B2AA-B1D8CFB65D9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55868711"/>
              </p:ext>
            </p:extLst>
          </p:nvPr>
        </p:nvGraphicFramePr>
        <p:xfrm>
          <a:off x="2409175" y="2354894"/>
          <a:ext cx="7373727" cy="405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05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0163BC-0D8A-4696-9309-2BA7054A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549611" cy="970450"/>
          </a:xfrm>
        </p:spPr>
        <p:txBody>
          <a:bodyPr/>
          <a:lstStyle/>
          <a:p>
            <a:r>
              <a:rPr lang="ru-RU" dirty="0" smtClean="0"/>
              <a:t>«Рыцарский стол»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A505ED5-1440-49AB-BA99-6F4839566580}"/>
              </a:ext>
            </a:extLst>
          </p:cNvPr>
          <p:cNvSpPr txBox="1"/>
          <p:nvPr/>
        </p:nvSpPr>
        <p:spPr>
          <a:xfrm>
            <a:off x="4456671" y="2669060"/>
            <a:ext cx="2578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Технология</a:t>
            </a:r>
          </a:p>
          <a:p>
            <a:pPr algn="ctr"/>
            <a:r>
              <a:rPr lang="ru-RU" sz="2400" dirty="0"/>
              <a:t>«принеси </a:t>
            </a:r>
            <a:r>
              <a:rPr lang="ru-RU" sz="2400" dirty="0" smtClean="0"/>
              <a:t>свое устройство»</a:t>
            </a:r>
          </a:p>
          <a:p>
            <a:pPr algn="r"/>
            <a:endParaRPr lang="ru-RU" sz="2400" dirty="0" smtClean="0"/>
          </a:p>
          <a:p>
            <a:pPr algn="ctr"/>
            <a:r>
              <a:rPr lang="ru-RU" sz="2400" dirty="0" smtClean="0"/>
              <a:t>+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505ED5-1440-49AB-BA99-6F4839566580}"/>
              </a:ext>
            </a:extLst>
          </p:cNvPr>
          <p:cNvSpPr txBox="1"/>
          <p:nvPr/>
        </p:nvSpPr>
        <p:spPr>
          <a:xfrm>
            <a:off x="4600833" y="5020962"/>
            <a:ext cx="257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Гейм-дизайн</a:t>
            </a:r>
          </a:p>
        </p:txBody>
      </p:sp>
      <p:sp>
        <p:nvSpPr>
          <p:cNvPr id="2050" name="AutoShape 2" descr="blob:https://web.whatsapp.com/808df24d-1b93-4eda-81e6-4e6d128b895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blob:https://web.whatsapp.com/808df24d-1b93-4eda-81e6-4e6d128b895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808df24d-1b93-4eda-81e6-4e6d128b895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1902360"/>
            <a:ext cx="8813800" cy="4950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A505ED5-1440-49AB-BA99-6F4839566580}"/>
              </a:ext>
            </a:extLst>
          </p:cNvPr>
          <p:cNvSpPr txBox="1"/>
          <p:nvPr/>
        </p:nvSpPr>
        <p:spPr>
          <a:xfrm>
            <a:off x="341871" y="2567460"/>
            <a:ext cx="27823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Мотивирующие установки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Проблемные ситуации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Обсуждение пройденных тем</a:t>
            </a:r>
            <a:endParaRPr lang="ru-RU" sz="2400" dirty="0"/>
          </a:p>
        </p:txBody>
      </p:sp>
      <p:pic>
        <p:nvPicPr>
          <p:cNvPr id="12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98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0163BC-0D8A-4696-9309-2BA7054A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549611" cy="970450"/>
          </a:xfrm>
        </p:spPr>
        <p:txBody>
          <a:bodyPr/>
          <a:lstStyle/>
          <a:p>
            <a:r>
              <a:rPr lang="ru-RU" dirty="0" smtClean="0"/>
              <a:t>«Рыцарский стол»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257B813-AEB5-4191-83F6-E9F10B8B16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3" r="24444"/>
          <a:stretch>
            <a:fillRect/>
          </a:stretch>
        </p:blipFill>
        <p:spPr>
          <a:xfrm rot="5400000">
            <a:off x="7786687" y="2452688"/>
            <a:ext cx="4953000" cy="38576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1EBBAD-EF8D-45FB-8D4F-1477FE227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7779"/>
            <a:ext cx="3099928" cy="4993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A505ED5-1440-49AB-BA99-6F4839566580}"/>
              </a:ext>
            </a:extLst>
          </p:cNvPr>
          <p:cNvSpPr txBox="1"/>
          <p:nvPr/>
        </p:nvSpPr>
        <p:spPr>
          <a:xfrm>
            <a:off x="4456671" y="2669060"/>
            <a:ext cx="2578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Технология</a:t>
            </a:r>
          </a:p>
          <a:p>
            <a:pPr algn="ctr"/>
            <a:r>
              <a:rPr lang="ru-RU" sz="2400" dirty="0"/>
              <a:t>«принеси </a:t>
            </a:r>
            <a:r>
              <a:rPr lang="ru-RU" sz="2400" dirty="0" smtClean="0"/>
              <a:t>свое устройство»</a:t>
            </a:r>
          </a:p>
          <a:p>
            <a:pPr algn="r"/>
            <a:endParaRPr lang="ru-RU" sz="2400" dirty="0" smtClean="0"/>
          </a:p>
          <a:p>
            <a:pPr algn="ctr"/>
            <a:r>
              <a:rPr lang="ru-RU" sz="2400" dirty="0" smtClean="0"/>
              <a:t>+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505ED5-1440-49AB-BA99-6F4839566580}"/>
              </a:ext>
            </a:extLst>
          </p:cNvPr>
          <p:cNvSpPr txBox="1"/>
          <p:nvPr/>
        </p:nvSpPr>
        <p:spPr>
          <a:xfrm>
            <a:off x="4600833" y="5020962"/>
            <a:ext cx="257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Гейм-дизайн</a:t>
            </a:r>
          </a:p>
        </p:txBody>
      </p:sp>
      <p:pic>
        <p:nvPicPr>
          <p:cNvPr id="10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98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55E2E6-4147-460D-B2F5-50E533A9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Онлайн</a:t>
            </a:r>
            <a:r>
              <a:rPr lang="ru-RU" dirty="0" smtClean="0"/>
              <a:t> </a:t>
            </a:r>
            <a:r>
              <a:rPr lang="ru-RU" dirty="0"/>
              <a:t>обучение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4B376B-6098-423D-AFCE-B519F45E60D1}"/>
              </a:ext>
            </a:extLst>
          </p:cNvPr>
          <p:cNvSpPr txBox="1"/>
          <p:nvPr/>
        </p:nvSpPr>
        <p:spPr>
          <a:xfrm>
            <a:off x="4470400" y="6204803"/>
            <a:ext cx="400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Ресурсность</a:t>
            </a:r>
            <a:r>
              <a:rPr lang="ru-RU" sz="2400" dirty="0" smtClean="0"/>
              <a:t> </a:t>
            </a:r>
            <a:r>
              <a:rPr lang="ru-RU" sz="2400" dirty="0"/>
              <a:t>друг </a:t>
            </a:r>
            <a:r>
              <a:rPr lang="ru-RU" sz="2400" dirty="0" smtClean="0"/>
              <a:t>друга!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4B376B-6098-423D-AFCE-B519F45E60D1}"/>
              </a:ext>
            </a:extLst>
          </p:cNvPr>
          <p:cNvSpPr txBox="1"/>
          <p:nvPr/>
        </p:nvSpPr>
        <p:spPr>
          <a:xfrm rot="16200000">
            <a:off x="-1191740" y="3569181"/>
            <a:ext cx="327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индивидуализация</a:t>
            </a:r>
            <a:endParaRPr lang="ru-RU" sz="2400" dirty="0"/>
          </a:p>
        </p:txBody>
      </p:sp>
      <p:pic>
        <p:nvPicPr>
          <p:cNvPr id="12289" name="Picture 1" descr="D:\telefon\DCIM\100ANDRO\DSC_1719.JPG"/>
          <p:cNvPicPr>
            <a:picLocks noChangeAspect="1" noChangeArrowheads="1"/>
          </p:cNvPicPr>
          <p:nvPr/>
        </p:nvPicPr>
        <p:blipFill>
          <a:blip r:embed="rId2"/>
          <a:srcRect l="11597" r="12269"/>
          <a:stretch>
            <a:fillRect/>
          </a:stretch>
        </p:blipFill>
        <p:spPr bwMode="auto">
          <a:xfrm rot="5400000">
            <a:off x="7885801" y="2551802"/>
            <a:ext cx="4953000" cy="3659397"/>
          </a:xfrm>
          <a:prstGeom prst="rect">
            <a:avLst/>
          </a:prstGeom>
          <a:noFill/>
        </p:spPr>
      </p:pic>
      <p:pic>
        <p:nvPicPr>
          <p:cNvPr id="12290" name="Picture 2" descr="D:\telefon\DCIM\100ANDRO\DSC_0292.JPG"/>
          <p:cNvPicPr>
            <a:picLocks noChangeAspect="1" noChangeArrowheads="1"/>
          </p:cNvPicPr>
          <p:nvPr/>
        </p:nvPicPr>
        <p:blipFill>
          <a:blip r:embed="rId3"/>
          <a:srcRect r="13016" b="17526"/>
          <a:stretch>
            <a:fillRect/>
          </a:stretch>
        </p:blipFill>
        <p:spPr bwMode="auto">
          <a:xfrm>
            <a:off x="901700" y="1892301"/>
            <a:ext cx="7620000" cy="4063999"/>
          </a:xfrm>
          <a:prstGeom prst="rect">
            <a:avLst/>
          </a:prstGeom>
          <a:noFill/>
        </p:spPr>
      </p:pic>
      <p:pic>
        <p:nvPicPr>
          <p:cNvPr id="12292" name="Picture 4" descr="https://steemitimages.com/DQmXoWYvcwQL6Q3ZHH5jmht47MeE9oasEkBFQYPWTE7sAqK/Anthropomorphic-Cartoon-Light-Bul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5930652"/>
            <a:ext cx="681438" cy="762247"/>
          </a:xfrm>
          <a:prstGeom prst="rect">
            <a:avLst/>
          </a:prstGeom>
          <a:noFill/>
        </p:spPr>
      </p:pic>
      <p:pic>
        <p:nvPicPr>
          <p:cNvPr id="9" name="Picture 4" descr="http://4.bp.blogspot.com/-xyYcuIwE7RE/Wi1IxGCw6TI/AAAAAAAAZ-c/ZTxD3T9h_68-zjncdG5tpE8biumxfBpeACK4BGAYYCw/s1600/%25D1%2581%25D0%25BC%25D0%25B5%25D1%2588%25D0%25B0%25D0%25BD%25D0%25BD%25D0%25BD%25D0%25B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2653" y="0"/>
            <a:ext cx="1909347" cy="189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912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467</TotalTime>
  <Words>242</Words>
  <Application>Microsoft Office PowerPoint</Application>
  <PresentationFormat>Произвольный</PresentationFormat>
  <Paragraphs>103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Цитаты</vt:lpstr>
      <vt:lpstr>Опыт  применения смешанного обучения</vt:lpstr>
      <vt:lpstr>Смешанное =  очное  + онлайн (электронное)</vt:lpstr>
      <vt:lpstr>Смена рабочих зон</vt:lpstr>
      <vt:lpstr>Индивидуальный план</vt:lpstr>
      <vt:lpstr>Перевернутый класс</vt:lpstr>
      <vt:lpstr>Смена рабочих зон</vt:lpstr>
      <vt:lpstr>«Рыцарский стол»</vt:lpstr>
      <vt:lpstr>«Рыцарский стол»</vt:lpstr>
      <vt:lpstr>Онлайн обучение</vt:lpstr>
      <vt:lpstr>Цифровые ресурсы</vt:lpstr>
      <vt:lpstr>Цифровые ресурсы</vt:lpstr>
      <vt:lpstr>Цифровые ресурсы</vt:lpstr>
      <vt:lpstr>Самоорганизация, самообучение, ресурсность друг друга</vt:lpstr>
      <vt:lpstr>Экстра-зона, зона роста</vt:lpstr>
      <vt:lpstr>Индивидуальный план</vt:lpstr>
      <vt:lpstr>Индивидуальный  план</vt:lpstr>
      <vt:lpstr>Индивидуальный  план</vt:lpstr>
      <vt:lpstr>Индивидуальный  план</vt:lpstr>
      <vt:lpstr>Результаты</vt:lpstr>
      <vt:lpstr>Результаты</vt:lpstr>
      <vt:lpstr>Перевернутый класс</vt:lpstr>
      <vt:lpstr>Перевернутый класс</vt:lpstr>
      <vt:lpstr>Перевернутый класс</vt:lpstr>
      <vt:lpstr>Перевернутый класс</vt:lpstr>
      <vt:lpstr>Перевернутый класс</vt:lpstr>
      <vt:lpstr>Смешанное обучение –тренд современного образования</vt:lpstr>
      <vt:lpstr>Опыт  применения смешанного обучения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 применения смешанного обучения</dc:title>
  <dc:creator>Teacher</dc:creator>
  <cp:lastModifiedBy>irene</cp:lastModifiedBy>
  <cp:revision>17</cp:revision>
  <dcterms:created xsi:type="dcterms:W3CDTF">2019-04-12T08:00:07Z</dcterms:created>
  <dcterms:modified xsi:type="dcterms:W3CDTF">2020-03-27T15:42:32Z</dcterms:modified>
</cp:coreProperties>
</file>