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1242338" cy="15122525"/>
  <p:notesSz cx="6858000" cy="9144000"/>
  <p:defaultTextStyle>
    <a:defPPr>
      <a:defRPr lang="ru-RU"/>
    </a:defPPr>
    <a:lvl1pPr marL="0" algn="l" defTabSz="207797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38987" algn="l" defTabSz="207797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77974" algn="l" defTabSz="207797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16961" algn="l" defTabSz="207797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55948" algn="l" defTabSz="207797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194935" algn="l" defTabSz="207797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33922" algn="l" defTabSz="207797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272909" algn="l" defTabSz="207797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11896" algn="l" defTabSz="2077974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56" y="-126"/>
      </p:cViewPr>
      <p:guideLst>
        <p:guide orient="horz" pos="4763"/>
        <p:guide pos="66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3176" y="4697786"/>
            <a:ext cx="18055987" cy="32415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6351" y="8569431"/>
            <a:ext cx="14869637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3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77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16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55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94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3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72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11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C9BE-69C5-45D5-A54F-EA50430CC9E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2880-9B1F-44D2-81CA-947924AB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C9BE-69C5-45D5-A54F-EA50430CC9E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2880-9B1F-44D2-81CA-947924AB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400695" y="605604"/>
            <a:ext cx="4779526" cy="129031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2117" y="605604"/>
            <a:ext cx="13984539" cy="129031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C9BE-69C5-45D5-A54F-EA50430CC9E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2880-9B1F-44D2-81CA-947924AB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C9BE-69C5-45D5-A54F-EA50430CC9E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2880-9B1F-44D2-81CA-947924AB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998" y="9717624"/>
            <a:ext cx="18055987" cy="3003501"/>
          </a:xfrm>
        </p:spPr>
        <p:txBody>
          <a:bodyPr anchor="t"/>
          <a:lstStyle>
            <a:lvl1pPr algn="l">
              <a:defRPr sz="9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7998" y="6409573"/>
            <a:ext cx="18055987" cy="3308051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38987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 marL="2077974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11696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415594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519493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62339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727290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831189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C9BE-69C5-45D5-A54F-EA50430CC9E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2880-9B1F-44D2-81CA-947924AB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2117" y="3528591"/>
            <a:ext cx="9382033" cy="9980167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98188" y="3528591"/>
            <a:ext cx="9382033" cy="9980167"/>
          </a:xfrm>
        </p:spPr>
        <p:txBody>
          <a:bodyPr/>
          <a:lstStyle>
            <a:lvl1pPr>
              <a:defRPr sz="6400"/>
            </a:lvl1pPr>
            <a:lvl2pPr>
              <a:defRPr sz="55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C9BE-69C5-45D5-A54F-EA50430CC9E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2880-9B1F-44D2-81CA-947924AB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117" y="3385067"/>
            <a:ext cx="9385722" cy="1410734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38987" indent="0">
              <a:buNone/>
              <a:defRPr sz="4500" b="1"/>
            </a:lvl2pPr>
            <a:lvl3pPr marL="2077974" indent="0">
              <a:buNone/>
              <a:defRPr sz="4100" b="1"/>
            </a:lvl3pPr>
            <a:lvl4pPr marL="3116961" indent="0">
              <a:buNone/>
              <a:defRPr sz="3600" b="1"/>
            </a:lvl4pPr>
            <a:lvl5pPr marL="4155948" indent="0">
              <a:buNone/>
              <a:defRPr sz="3600" b="1"/>
            </a:lvl5pPr>
            <a:lvl6pPr marL="5194935" indent="0">
              <a:buNone/>
              <a:defRPr sz="3600" b="1"/>
            </a:lvl6pPr>
            <a:lvl7pPr marL="6233922" indent="0">
              <a:buNone/>
              <a:defRPr sz="3600" b="1"/>
            </a:lvl7pPr>
            <a:lvl8pPr marL="7272909" indent="0">
              <a:buNone/>
              <a:defRPr sz="3600" b="1"/>
            </a:lvl8pPr>
            <a:lvl9pPr marL="8311896" indent="0">
              <a:buNone/>
              <a:defRPr sz="3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2117" y="4795801"/>
            <a:ext cx="9385722" cy="8712956"/>
          </a:xfrm>
        </p:spPr>
        <p:txBody>
          <a:bodyPr/>
          <a:lstStyle>
            <a:lvl1pPr>
              <a:defRPr sz="55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790814" y="3385067"/>
            <a:ext cx="9389408" cy="1410734"/>
          </a:xfrm>
        </p:spPr>
        <p:txBody>
          <a:bodyPr anchor="b"/>
          <a:lstStyle>
            <a:lvl1pPr marL="0" indent="0">
              <a:buNone/>
              <a:defRPr sz="5500" b="1"/>
            </a:lvl1pPr>
            <a:lvl2pPr marL="1038987" indent="0">
              <a:buNone/>
              <a:defRPr sz="4500" b="1"/>
            </a:lvl2pPr>
            <a:lvl3pPr marL="2077974" indent="0">
              <a:buNone/>
              <a:defRPr sz="4100" b="1"/>
            </a:lvl3pPr>
            <a:lvl4pPr marL="3116961" indent="0">
              <a:buNone/>
              <a:defRPr sz="3600" b="1"/>
            </a:lvl4pPr>
            <a:lvl5pPr marL="4155948" indent="0">
              <a:buNone/>
              <a:defRPr sz="3600" b="1"/>
            </a:lvl5pPr>
            <a:lvl6pPr marL="5194935" indent="0">
              <a:buNone/>
              <a:defRPr sz="3600" b="1"/>
            </a:lvl6pPr>
            <a:lvl7pPr marL="6233922" indent="0">
              <a:buNone/>
              <a:defRPr sz="3600" b="1"/>
            </a:lvl7pPr>
            <a:lvl8pPr marL="7272909" indent="0">
              <a:buNone/>
              <a:defRPr sz="3600" b="1"/>
            </a:lvl8pPr>
            <a:lvl9pPr marL="8311896" indent="0">
              <a:buNone/>
              <a:defRPr sz="3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790814" y="4795801"/>
            <a:ext cx="9389408" cy="8712956"/>
          </a:xfrm>
        </p:spPr>
        <p:txBody>
          <a:bodyPr/>
          <a:lstStyle>
            <a:lvl1pPr>
              <a:defRPr sz="55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C9BE-69C5-45D5-A54F-EA50430CC9E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2880-9B1F-44D2-81CA-947924AB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C9BE-69C5-45D5-A54F-EA50430CC9E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2880-9B1F-44D2-81CA-947924AB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C9BE-69C5-45D5-A54F-EA50430CC9E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2880-9B1F-44D2-81CA-947924AB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8" y="602100"/>
            <a:ext cx="6988583" cy="256242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05164" y="602102"/>
            <a:ext cx="11875057" cy="12906656"/>
          </a:xfrm>
        </p:spPr>
        <p:txBody>
          <a:bodyPr/>
          <a:lstStyle>
            <a:lvl1pPr>
              <a:defRPr sz="7300"/>
            </a:lvl1pPr>
            <a:lvl2pPr>
              <a:defRPr sz="6400"/>
            </a:lvl2pPr>
            <a:lvl3pPr>
              <a:defRPr sz="55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2118" y="3164530"/>
            <a:ext cx="6988583" cy="10344228"/>
          </a:xfrm>
        </p:spPr>
        <p:txBody>
          <a:bodyPr/>
          <a:lstStyle>
            <a:lvl1pPr marL="0" indent="0">
              <a:buNone/>
              <a:defRPr sz="3200"/>
            </a:lvl1pPr>
            <a:lvl2pPr marL="1038987" indent="0">
              <a:buNone/>
              <a:defRPr sz="2700"/>
            </a:lvl2pPr>
            <a:lvl3pPr marL="2077974" indent="0">
              <a:buNone/>
              <a:defRPr sz="2300"/>
            </a:lvl3pPr>
            <a:lvl4pPr marL="3116961" indent="0">
              <a:buNone/>
              <a:defRPr sz="2000"/>
            </a:lvl4pPr>
            <a:lvl5pPr marL="4155948" indent="0">
              <a:buNone/>
              <a:defRPr sz="2000"/>
            </a:lvl5pPr>
            <a:lvl6pPr marL="5194935" indent="0">
              <a:buNone/>
              <a:defRPr sz="2000"/>
            </a:lvl6pPr>
            <a:lvl7pPr marL="6233922" indent="0">
              <a:buNone/>
              <a:defRPr sz="2000"/>
            </a:lvl7pPr>
            <a:lvl8pPr marL="7272909" indent="0">
              <a:buNone/>
              <a:defRPr sz="2000"/>
            </a:lvl8pPr>
            <a:lvl9pPr marL="8311896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C9BE-69C5-45D5-A54F-EA50430CC9E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2880-9B1F-44D2-81CA-947924AB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3647" y="10585767"/>
            <a:ext cx="12745403" cy="124971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647" y="1351226"/>
            <a:ext cx="12745403" cy="9073515"/>
          </a:xfrm>
        </p:spPr>
        <p:txBody>
          <a:bodyPr/>
          <a:lstStyle>
            <a:lvl1pPr marL="0" indent="0">
              <a:buNone/>
              <a:defRPr sz="7300"/>
            </a:lvl1pPr>
            <a:lvl2pPr marL="1038987" indent="0">
              <a:buNone/>
              <a:defRPr sz="6400"/>
            </a:lvl2pPr>
            <a:lvl3pPr marL="2077974" indent="0">
              <a:buNone/>
              <a:defRPr sz="5500"/>
            </a:lvl3pPr>
            <a:lvl4pPr marL="3116961" indent="0">
              <a:buNone/>
              <a:defRPr sz="4500"/>
            </a:lvl4pPr>
            <a:lvl5pPr marL="4155948" indent="0">
              <a:buNone/>
              <a:defRPr sz="4500"/>
            </a:lvl5pPr>
            <a:lvl6pPr marL="5194935" indent="0">
              <a:buNone/>
              <a:defRPr sz="4500"/>
            </a:lvl6pPr>
            <a:lvl7pPr marL="6233922" indent="0">
              <a:buNone/>
              <a:defRPr sz="4500"/>
            </a:lvl7pPr>
            <a:lvl8pPr marL="7272909" indent="0">
              <a:buNone/>
              <a:defRPr sz="4500"/>
            </a:lvl8pPr>
            <a:lvl9pPr marL="8311896" indent="0">
              <a:buNone/>
              <a:defRPr sz="4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63647" y="11835477"/>
            <a:ext cx="12745403" cy="1774795"/>
          </a:xfrm>
        </p:spPr>
        <p:txBody>
          <a:bodyPr/>
          <a:lstStyle>
            <a:lvl1pPr marL="0" indent="0">
              <a:buNone/>
              <a:defRPr sz="3200"/>
            </a:lvl1pPr>
            <a:lvl2pPr marL="1038987" indent="0">
              <a:buNone/>
              <a:defRPr sz="2700"/>
            </a:lvl2pPr>
            <a:lvl3pPr marL="2077974" indent="0">
              <a:buNone/>
              <a:defRPr sz="2300"/>
            </a:lvl3pPr>
            <a:lvl4pPr marL="3116961" indent="0">
              <a:buNone/>
              <a:defRPr sz="2000"/>
            </a:lvl4pPr>
            <a:lvl5pPr marL="4155948" indent="0">
              <a:buNone/>
              <a:defRPr sz="2000"/>
            </a:lvl5pPr>
            <a:lvl6pPr marL="5194935" indent="0">
              <a:buNone/>
              <a:defRPr sz="2000"/>
            </a:lvl6pPr>
            <a:lvl7pPr marL="6233922" indent="0">
              <a:buNone/>
              <a:defRPr sz="2000"/>
            </a:lvl7pPr>
            <a:lvl8pPr marL="7272909" indent="0">
              <a:buNone/>
              <a:defRPr sz="2000"/>
            </a:lvl8pPr>
            <a:lvl9pPr marL="8311896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EC9BE-69C5-45D5-A54F-EA50430CC9E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32880-9B1F-44D2-81CA-947924AB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117" y="605602"/>
            <a:ext cx="19118104" cy="2520421"/>
          </a:xfrm>
          <a:prstGeom prst="rect">
            <a:avLst/>
          </a:prstGeom>
        </p:spPr>
        <p:txBody>
          <a:bodyPr vert="horz" lIns="207797" tIns="103899" rIns="207797" bIns="10389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2117" y="3528591"/>
            <a:ext cx="19118104" cy="9980167"/>
          </a:xfrm>
          <a:prstGeom prst="rect">
            <a:avLst/>
          </a:prstGeom>
        </p:spPr>
        <p:txBody>
          <a:bodyPr vert="horz" lIns="207797" tIns="103899" rIns="207797" bIns="10389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2117" y="14016342"/>
            <a:ext cx="4956546" cy="805134"/>
          </a:xfrm>
          <a:prstGeom prst="rect">
            <a:avLst/>
          </a:prstGeom>
        </p:spPr>
        <p:txBody>
          <a:bodyPr vert="horz" lIns="207797" tIns="103899" rIns="207797" bIns="10389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EC9BE-69C5-45D5-A54F-EA50430CC9E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257799" y="14016342"/>
            <a:ext cx="6726740" cy="805134"/>
          </a:xfrm>
          <a:prstGeom prst="rect">
            <a:avLst/>
          </a:prstGeom>
        </p:spPr>
        <p:txBody>
          <a:bodyPr vert="horz" lIns="207797" tIns="103899" rIns="207797" bIns="10389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223675" y="14016342"/>
            <a:ext cx="4956546" cy="805134"/>
          </a:xfrm>
          <a:prstGeom prst="rect">
            <a:avLst/>
          </a:prstGeom>
        </p:spPr>
        <p:txBody>
          <a:bodyPr vert="horz" lIns="207797" tIns="103899" rIns="207797" bIns="10389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2880-9B1F-44D2-81CA-947924AB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77974" rtl="0" eaLnBrk="1" latinLnBrk="0" hangingPunct="1">
        <a:spcBef>
          <a:spcPct val="0"/>
        </a:spcBef>
        <a:buNone/>
        <a:defRPr sz="10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9240" indent="-779240" algn="l" defTabSz="2077974" rtl="0" eaLnBrk="1" latinLnBrk="0" hangingPunct="1">
        <a:spcBef>
          <a:spcPct val="20000"/>
        </a:spcBef>
        <a:buFont typeface="Arial" pitchFamily="34" charset="0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688354" indent="-649367" algn="l" defTabSz="2077974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2pPr>
      <a:lvl3pPr marL="2597468" indent="-519494" algn="l" defTabSz="207797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3pPr>
      <a:lvl4pPr marL="3636455" indent="-519494" algn="l" defTabSz="2077974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75442" indent="-519494" algn="l" defTabSz="2077974" rtl="0" eaLnBrk="1" latinLnBrk="0" hangingPunct="1">
        <a:spcBef>
          <a:spcPct val="20000"/>
        </a:spcBef>
        <a:buFont typeface="Arial" pitchFamily="34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714429" indent="-519494" algn="l" defTabSz="207797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753416" indent="-519494" algn="l" defTabSz="207797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92403" indent="-519494" algn="l" defTabSz="207797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831390" indent="-519494" algn="l" defTabSz="2077974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7797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38987" algn="l" defTabSz="207797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77974" algn="l" defTabSz="207797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116961" algn="l" defTabSz="207797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55948" algn="l" defTabSz="207797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94935" algn="l" defTabSz="207797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233922" algn="l" defTabSz="207797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72909" algn="l" defTabSz="207797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311896" algn="l" defTabSz="2077974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AppData\Local\Microsoft\Windows\Temporary Internet Files\Content.IE5\Y8W6JHMS\MC900439141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3358" y="144438"/>
            <a:ext cx="20990979" cy="14618046"/>
          </a:xfrm>
          <a:prstGeom prst="rect">
            <a:avLst/>
          </a:prstGeom>
          <a:noFill/>
        </p:spPr>
      </p:pic>
      <p:pic>
        <p:nvPicPr>
          <p:cNvPr id="10" name="Рисунок 9" descr="Акиньшин 9 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8241" y="2376686"/>
            <a:ext cx="2179840" cy="15056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Рисунок 10" descr="Безымянный_дурын.png"/>
          <p:cNvPicPr>
            <a:picLocks noChangeAspect="1"/>
          </p:cNvPicPr>
          <p:nvPr/>
        </p:nvPicPr>
        <p:blipFill>
          <a:blip r:embed="rId4" cstate="print"/>
          <a:srcRect r="68136" b="58941"/>
          <a:stretch>
            <a:fillRect/>
          </a:stretch>
        </p:blipFill>
        <p:spPr>
          <a:xfrm>
            <a:off x="10261129" y="7561262"/>
            <a:ext cx="2295839" cy="188063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2" name="Рисунок 11" descr="Безымянный0.png"/>
          <p:cNvPicPr>
            <a:picLocks noChangeAspect="1"/>
          </p:cNvPicPr>
          <p:nvPr/>
        </p:nvPicPr>
        <p:blipFill>
          <a:blip r:embed="rId5" cstate="print"/>
          <a:srcRect r="18851" b="15699"/>
          <a:stretch>
            <a:fillRect/>
          </a:stretch>
        </p:blipFill>
        <p:spPr>
          <a:xfrm>
            <a:off x="2412257" y="4176886"/>
            <a:ext cx="1944216" cy="136815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Рисунок 12" descr="Безымянный1.png"/>
          <p:cNvPicPr>
            <a:picLocks noChangeAspect="1"/>
          </p:cNvPicPr>
          <p:nvPr/>
        </p:nvPicPr>
        <p:blipFill>
          <a:blip r:embed="rId6" cstate="print"/>
          <a:srcRect l="21553" r="29182"/>
          <a:stretch>
            <a:fillRect/>
          </a:stretch>
        </p:blipFill>
        <p:spPr>
          <a:xfrm>
            <a:off x="17605945" y="2376686"/>
            <a:ext cx="1152128" cy="15841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Рисунок 13" descr="Безымянный2.png"/>
          <p:cNvPicPr>
            <a:picLocks noChangeAspect="1"/>
          </p:cNvPicPr>
          <p:nvPr/>
        </p:nvPicPr>
        <p:blipFill>
          <a:blip r:embed="rId7" cstate="print"/>
          <a:srcRect r="15625"/>
          <a:stretch>
            <a:fillRect/>
          </a:stretch>
        </p:blipFill>
        <p:spPr>
          <a:xfrm>
            <a:off x="2340249" y="7777286"/>
            <a:ext cx="1944216" cy="156089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6" name="Рисунок 15" descr="Безымянныйафонина.png"/>
          <p:cNvPicPr>
            <a:picLocks noChangeAspect="1"/>
          </p:cNvPicPr>
          <p:nvPr/>
        </p:nvPicPr>
        <p:blipFill>
          <a:blip r:embed="rId8" cstate="print"/>
          <a:srcRect r="20334" b="8534"/>
          <a:stretch>
            <a:fillRect/>
          </a:stretch>
        </p:blipFill>
        <p:spPr>
          <a:xfrm>
            <a:off x="16004457" y="8497366"/>
            <a:ext cx="2465584" cy="1944216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7" name="Рисунок 16" descr="вадим.png"/>
          <p:cNvPicPr>
            <a:picLocks noChangeAspect="1"/>
          </p:cNvPicPr>
          <p:nvPr/>
        </p:nvPicPr>
        <p:blipFill>
          <a:blip r:embed="rId9" cstate="print"/>
          <a:srcRect l="11298" r="9616" b="24566"/>
          <a:stretch>
            <a:fillRect/>
          </a:stretch>
        </p:blipFill>
        <p:spPr>
          <a:xfrm>
            <a:off x="9757073" y="11593710"/>
            <a:ext cx="2240249" cy="14401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9" name="Рисунок 18" descr="ваня П.png"/>
          <p:cNvPicPr>
            <a:picLocks noChangeAspect="1"/>
          </p:cNvPicPr>
          <p:nvPr/>
        </p:nvPicPr>
        <p:blipFill>
          <a:blip r:embed="rId10" cstate="print"/>
          <a:srcRect r="28219" b="12006"/>
          <a:stretch>
            <a:fillRect/>
          </a:stretch>
        </p:blipFill>
        <p:spPr>
          <a:xfrm>
            <a:off x="16309801" y="10729614"/>
            <a:ext cx="2592288" cy="23145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0" name="Рисунок 19" descr="вика.png"/>
          <p:cNvPicPr>
            <a:picLocks noChangeAspect="1"/>
          </p:cNvPicPr>
          <p:nvPr/>
        </p:nvPicPr>
        <p:blipFill>
          <a:blip r:embed="rId11" cstate="print"/>
          <a:srcRect b="10888"/>
          <a:stretch>
            <a:fillRect/>
          </a:stretch>
        </p:blipFill>
        <p:spPr>
          <a:xfrm>
            <a:off x="13357473" y="4320902"/>
            <a:ext cx="2952328" cy="183637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1" name="Рисунок 20" descr="ГРИгорий елочка.png"/>
          <p:cNvPicPr>
            <a:picLocks noChangeAspect="1"/>
          </p:cNvPicPr>
          <p:nvPr/>
        </p:nvPicPr>
        <p:blipFill>
          <a:blip r:embed="rId12" cstate="print"/>
          <a:srcRect r="5660" b="12945"/>
          <a:stretch>
            <a:fillRect/>
          </a:stretch>
        </p:blipFill>
        <p:spPr>
          <a:xfrm>
            <a:off x="14941649" y="2304678"/>
            <a:ext cx="2232248" cy="17281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2" name="Рисунок 21" descr="Даша Крысанова.png"/>
          <p:cNvPicPr>
            <a:picLocks noChangeAspect="1"/>
          </p:cNvPicPr>
          <p:nvPr/>
        </p:nvPicPr>
        <p:blipFill>
          <a:blip r:embed="rId13" cstate="print"/>
          <a:srcRect r="15197" b="19251"/>
          <a:stretch>
            <a:fillRect/>
          </a:stretch>
        </p:blipFill>
        <p:spPr>
          <a:xfrm>
            <a:off x="2124225" y="5833070"/>
            <a:ext cx="2520280" cy="15841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Рисунок 22" descr="егоров иван 7 класс.png"/>
          <p:cNvPicPr>
            <a:picLocks noChangeAspect="1"/>
          </p:cNvPicPr>
          <p:nvPr/>
        </p:nvPicPr>
        <p:blipFill>
          <a:blip r:embed="rId14" cstate="print"/>
          <a:srcRect l="11268" b="23190"/>
          <a:stretch>
            <a:fillRect/>
          </a:stretch>
        </p:blipFill>
        <p:spPr>
          <a:xfrm>
            <a:off x="2268241" y="11593710"/>
            <a:ext cx="2268241" cy="129614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4" name="Рисунок 23" descr="елка тарунин.png"/>
          <p:cNvPicPr>
            <a:picLocks noChangeAspect="1"/>
          </p:cNvPicPr>
          <p:nvPr/>
        </p:nvPicPr>
        <p:blipFill>
          <a:blip r:embed="rId15" cstate="print"/>
          <a:srcRect l="31660" r="15573"/>
          <a:stretch>
            <a:fillRect/>
          </a:stretch>
        </p:blipFill>
        <p:spPr>
          <a:xfrm>
            <a:off x="4932537" y="11294218"/>
            <a:ext cx="1418377" cy="18116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5" name="Рисунок 24" descr="Елка.Тим..png"/>
          <p:cNvPicPr>
            <a:picLocks noChangeAspect="1"/>
          </p:cNvPicPr>
          <p:nvPr/>
        </p:nvPicPr>
        <p:blipFill>
          <a:blip r:embed="rId16" cstate="print"/>
          <a:srcRect r="25926"/>
          <a:stretch>
            <a:fillRect/>
          </a:stretch>
        </p:blipFill>
        <p:spPr>
          <a:xfrm>
            <a:off x="7236793" y="9577486"/>
            <a:ext cx="2160240" cy="185392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Рисунок 26" descr="запольская.png"/>
          <p:cNvPicPr>
            <a:picLocks noChangeAspect="1"/>
          </p:cNvPicPr>
          <p:nvPr/>
        </p:nvPicPr>
        <p:blipFill>
          <a:blip r:embed="rId17" cstate="print"/>
          <a:srcRect l="9160" b="23570"/>
          <a:stretch>
            <a:fillRect/>
          </a:stretch>
        </p:blipFill>
        <p:spPr>
          <a:xfrm>
            <a:off x="12349360" y="10873630"/>
            <a:ext cx="3684923" cy="213668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8" name="Рисунок 27" descr="Кутузовой.png"/>
          <p:cNvPicPr>
            <a:picLocks noChangeAspect="1"/>
          </p:cNvPicPr>
          <p:nvPr/>
        </p:nvPicPr>
        <p:blipFill>
          <a:blip r:embed="rId18" cstate="print"/>
          <a:srcRect r="51356" b="53104"/>
          <a:stretch>
            <a:fillRect/>
          </a:stretch>
        </p:blipFill>
        <p:spPr>
          <a:xfrm>
            <a:off x="13336899" y="6481142"/>
            <a:ext cx="2828886" cy="18002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9" name="Рисунок 28" descr="моя елка.png"/>
          <p:cNvPicPr>
            <a:picLocks noChangeAspect="1"/>
          </p:cNvPicPr>
          <p:nvPr/>
        </p:nvPicPr>
        <p:blipFill>
          <a:blip r:embed="rId19" cstate="print"/>
          <a:srcRect l="11754" r="8903" b="15273"/>
          <a:stretch>
            <a:fillRect/>
          </a:stretch>
        </p:blipFill>
        <p:spPr>
          <a:xfrm>
            <a:off x="4932537" y="5905078"/>
            <a:ext cx="1944216" cy="151216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1" name="Рисунок 30" descr="новый год.png"/>
          <p:cNvPicPr>
            <a:picLocks noChangeAspect="1"/>
          </p:cNvPicPr>
          <p:nvPr/>
        </p:nvPicPr>
        <p:blipFill>
          <a:blip r:embed="rId20" cstate="print"/>
          <a:srcRect r="15645"/>
          <a:stretch>
            <a:fillRect/>
          </a:stretch>
        </p:blipFill>
        <p:spPr>
          <a:xfrm>
            <a:off x="2772297" y="9577486"/>
            <a:ext cx="1944216" cy="167869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2" name="Рисунок 31" descr="новый год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6525825" y="4392910"/>
            <a:ext cx="2539880" cy="167065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3" name="Рисунок 32" descr="новым год Цуприк.png"/>
          <p:cNvPicPr>
            <a:picLocks noChangeAspect="1"/>
          </p:cNvPicPr>
          <p:nvPr/>
        </p:nvPicPr>
        <p:blipFill>
          <a:blip r:embed="rId22" cstate="print"/>
          <a:srcRect b="25128"/>
          <a:stretch>
            <a:fillRect/>
          </a:stretch>
        </p:blipFill>
        <p:spPr>
          <a:xfrm>
            <a:off x="6660729" y="11665718"/>
            <a:ext cx="2640901" cy="144016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4" name="Рисунок 33" descr="ОТКРЫТКА.png"/>
          <p:cNvPicPr>
            <a:picLocks noChangeAspect="1"/>
          </p:cNvPicPr>
          <p:nvPr/>
        </p:nvPicPr>
        <p:blipFill>
          <a:blip r:embed="rId23" cstate="print"/>
          <a:srcRect l="14589" r="12465" b="11282"/>
          <a:stretch>
            <a:fillRect/>
          </a:stretch>
        </p:blipFill>
        <p:spPr>
          <a:xfrm>
            <a:off x="5076553" y="9577486"/>
            <a:ext cx="1800200" cy="144016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5" name="Рисунок 34" descr="рисунок.png"/>
          <p:cNvPicPr>
            <a:picLocks noChangeAspect="1"/>
          </p:cNvPicPr>
          <p:nvPr/>
        </p:nvPicPr>
        <p:blipFill>
          <a:blip r:embed="rId24" cstate="print"/>
          <a:srcRect b="13303"/>
          <a:stretch>
            <a:fillRect/>
          </a:stretch>
        </p:blipFill>
        <p:spPr>
          <a:xfrm>
            <a:off x="16381262" y="6409134"/>
            <a:ext cx="2736851" cy="17281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6" name="Рисунок 35" descr="савельев алексей новый год.png"/>
          <p:cNvPicPr>
            <a:picLocks noChangeAspect="1"/>
          </p:cNvPicPr>
          <p:nvPr/>
        </p:nvPicPr>
        <p:blipFill>
          <a:blip r:embed="rId25" cstate="print"/>
          <a:srcRect r="34678" b="30570"/>
          <a:stretch>
            <a:fillRect/>
          </a:stretch>
        </p:blipFill>
        <p:spPr>
          <a:xfrm>
            <a:off x="4644505" y="7705278"/>
            <a:ext cx="2200244" cy="15841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7" name="Рисунок 36" descr="Савенко-елка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2781409" y="8538796"/>
            <a:ext cx="2991543" cy="1974794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8" name="Рисунок 37" descr="самсутина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613057" y="9649494"/>
            <a:ext cx="2520280" cy="1663702"/>
          </a:xfrm>
          <a:prstGeom prst="rect">
            <a:avLst/>
          </a:prstGeom>
        </p:spPr>
      </p:pic>
      <p:pic>
        <p:nvPicPr>
          <p:cNvPr id="40" name="Рисунок 39" descr="Ткаченко.png"/>
          <p:cNvPicPr>
            <a:picLocks noChangeAspect="1"/>
          </p:cNvPicPr>
          <p:nvPr/>
        </p:nvPicPr>
        <p:blipFill>
          <a:blip r:embed="rId28" cstate="print"/>
          <a:srcRect l="9565" r="17218" b="27431"/>
          <a:stretch>
            <a:fillRect/>
          </a:stretch>
        </p:blipFill>
        <p:spPr>
          <a:xfrm>
            <a:off x="7164785" y="7561262"/>
            <a:ext cx="2755905" cy="179669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1" name="Рисунок 40" descr="Юрова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4716513" y="4176886"/>
            <a:ext cx="2082944" cy="143572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3" name="Прямоугольник 42"/>
          <p:cNvSpPr/>
          <p:nvPr/>
        </p:nvSpPr>
        <p:spPr>
          <a:xfrm>
            <a:off x="3636393" y="2042980"/>
            <a:ext cx="12241360" cy="19759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7200" b="1" kern="9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Внимание! Конкурс</a:t>
            </a:r>
            <a:endParaRPr lang="ru-RU" sz="7200" b="1" kern="900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lnSpc>
                <a:spcPct val="85000"/>
              </a:lnSpc>
            </a:pPr>
            <a:r>
              <a:rPr lang="ru-RU" sz="7200" b="1" kern="900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компьютерных рисунков</a:t>
            </a:r>
            <a:endParaRPr lang="ru-RU" sz="7200" b="1" kern="900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85065" y="3168774"/>
            <a:ext cx="18473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6876753" y="4032870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Среди учеников средней и старшей школы состоялся  Конкурс компьютерной графики на тему «Новый год».</a:t>
            </a:r>
          </a:p>
          <a:p>
            <a:r>
              <a:rPr lang="ru-RU" sz="2400" dirty="0" smtClean="0"/>
              <a:t>       Участники   представляли    работу    в    двух  секциях:</a:t>
            </a:r>
          </a:p>
          <a:p>
            <a:pPr marL="1496187" lvl="1" indent="-457200"/>
            <a:r>
              <a:rPr lang="ru-RU" sz="2400" dirty="0" smtClean="0"/>
              <a:t>1. Растровая графика.</a:t>
            </a:r>
          </a:p>
          <a:p>
            <a:pPr marL="1496187" lvl="1" indent="-457200"/>
            <a:r>
              <a:rPr lang="ru-RU" sz="2400" dirty="0" smtClean="0"/>
              <a:t>2. Графика среды программирования.</a:t>
            </a:r>
          </a:p>
          <a:p>
            <a:pPr marL="457200" indent="-457200" algn="ctr"/>
            <a:r>
              <a:rPr lang="ru-RU" sz="2400" dirty="0" smtClean="0"/>
              <a:t> Лучшие работы отмечены отличными оценками. Так держать!!!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51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irene</cp:lastModifiedBy>
  <cp:revision>7</cp:revision>
  <dcterms:created xsi:type="dcterms:W3CDTF">2014-01-17T10:53:53Z</dcterms:created>
  <dcterms:modified xsi:type="dcterms:W3CDTF">2014-12-07T20:17:17Z</dcterms:modified>
</cp:coreProperties>
</file>